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64" r:id="rId4"/>
    <p:sldId id="257" r:id="rId5"/>
    <p:sldId id="261" r:id="rId6"/>
    <p:sldId id="262" r:id="rId7"/>
    <p:sldId id="260" r:id="rId8"/>
    <p:sldId id="270" r:id="rId9"/>
    <p:sldId id="267" r:id="rId10"/>
    <p:sldId id="268" r:id="rId11"/>
    <p:sldId id="269" r:id="rId12"/>
    <p:sldId id="263" r:id="rId13"/>
    <p:sldId id="259"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19A1C-FF6C-40FB-A6FA-A66A4C68F8F5}" v="2" dt="2024-03-14T22:12:17.957"/>
    <p1510:client id="{A992B7E0-7B33-4C75-9CE5-7BFE6C78DA5A}" v="98" dt="2024-03-15T08:54:20.090"/>
    <p1510:client id="{BA258504-F8AE-4B8A-8E99-2923D5AD262E}" v="1" dt="2024-03-15T08:59:27.360"/>
    <p1510:client id="{DA0285FA-45E5-4732-A5D4-FEEC5FD1BFD7}" v="3" dt="2024-03-15T08:26:17.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ceane prechais" userId="b4a14b2add49e7aa" providerId="Windows Live" clId="Web-{A793327C-A017-48AF-833E-37B9D9ECC135}"/>
    <pc:docChg chg="addSld delSld modSld">
      <pc:chgData name="oceane prechais" userId="b4a14b2add49e7aa" providerId="Windows Live" clId="Web-{A793327C-A017-48AF-833E-37B9D9ECC135}" dt="2024-02-20T19:18:55.784" v="446" actId="20577"/>
      <pc:docMkLst>
        <pc:docMk/>
      </pc:docMkLst>
      <pc:sldChg chg="addSp delSp modSp modNotes">
        <pc:chgData name="oceane prechais" userId="b4a14b2add49e7aa" providerId="Windows Live" clId="Web-{A793327C-A017-48AF-833E-37B9D9ECC135}" dt="2024-02-20T18:45:05.805" v="291" actId="1076"/>
        <pc:sldMkLst>
          <pc:docMk/>
          <pc:sldMk cId="519758731" sldId="257"/>
        </pc:sldMkLst>
        <pc:spChg chg="mod">
          <ac:chgData name="oceane prechais" userId="b4a14b2add49e7aa" providerId="Windows Live" clId="Web-{A793327C-A017-48AF-833E-37B9D9ECC135}" dt="2024-02-20T18:44:57.883" v="290" actId="20577"/>
          <ac:spMkLst>
            <pc:docMk/>
            <pc:sldMk cId="519758731" sldId="257"/>
            <ac:spMk id="3" creationId="{9F8BCC94-75AF-D312-9701-858C19E9DEDD}"/>
          </ac:spMkLst>
        </pc:spChg>
        <pc:picChg chg="del">
          <ac:chgData name="oceane prechais" userId="b4a14b2add49e7aa" providerId="Windows Live" clId="Web-{A793327C-A017-48AF-833E-37B9D9ECC135}" dt="2024-02-20T18:18:09.027" v="2"/>
          <ac:picMkLst>
            <pc:docMk/>
            <pc:sldMk cId="519758731" sldId="257"/>
            <ac:picMk id="4" creationId="{17F8473F-2C33-F057-E97F-5C112DA4C7D9}"/>
          </ac:picMkLst>
        </pc:picChg>
        <pc:picChg chg="add mod">
          <ac:chgData name="oceane prechais" userId="b4a14b2add49e7aa" providerId="Windows Live" clId="Web-{A793327C-A017-48AF-833E-37B9D9ECC135}" dt="2024-02-20T18:45:05.805" v="291" actId="1076"/>
          <ac:picMkLst>
            <pc:docMk/>
            <pc:sldMk cId="519758731" sldId="257"/>
            <ac:picMk id="5" creationId="{BA26497E-8279-9117-77B2-4A884E8D109A}"/>
          </ac:picMkLst>
        </pc:picChg>
      </pc:sldChg>
      <pc:sldChg chg="modSp">
        <pc:chgData name="oceane prechais" userId="b4a14b2add49e7aa" providerId="Windows Live" clId="Web-{A793327C-A017-48AF-833E-37B9D9ECC135}" dt="2024-02-20T19:18:55.784" v="446" actId="20577"/>
        <pc:sldMkLst>
          <pc:docMk/>
          <pc:sldMk cId="2574081909" sldId="259"/>
        </pc:sldMkLst>
        <pc:spChg chg="mod">
          <ac:chgData name="oceane prechais" userId="b4a14b2add49e7aa" providerId="Windows Live" clId="Web-{A793327C-A017-48AF-833E-37B9D9ECC135}" dt="2024-02-20T19:18:55.784" v="446" actId="20577"/>
          <ac:spMkLst>
            <pc:docMk/>
            <pc:sldMk cId="2574081909" sldId="259"/>
            <ac:spMk id="3" creationId="{C1AFC470-DDF8-483E-E96F-9BBF45D3B792}"/>
          </ac:spMkLst>
        </pc:spChg>
      </pc:sldChg>
      <pc:sldChg chg="addSp modSp">
        <pc:chgData name="oceane prechais" userId="b4a14b2add49e7aa" providerId="Windows Live" clId="Web-{A793327C-A017-48AF-833E-37B9D9ECC135}" dt="2024-02-20T19:18:22.392" v="442" actId="1076"/>
        <pc:sldMkLst>
          <pc:docMk/>
          <pc:sldMk cId="1192079508" sldId="260"/>
        </pc:sldMkLst>
        <pc:picChg chg="add mod modCrop">
          <ac:chgData name="oceane prechais" userId="b4a14b2add49e7aa" providerId="Windows Live" clId="Web-{A793327C-A017-48AF-833E-37B9D9ECC135}" dt="2024-02-20T19:18:22.392" v="442" actId="1076"/>
          <ac:picMkLst>
            <pc:docMk/>
            <pc:sldMk cId="1192079508" sldId="260"/>
            <ac:picMk id="4" creationId="{641681A0-E5FF-C485-1584-E8CCFAACA619}"/>
          </ac:picMkLst>
        </pc:picChg>
      </pc:sldChg>
      <pc:sldChg chg="addSp delSp modSp add replId modNotes">
        <pc:chgData name="oceane prechais" userId="b4a14b2add49e7aa" providerId="Windows Live" clId="Web-{A793327C-A017-48AF-833E-37B9D9ECC135}" dt="2024-02-20T19:12:53.865" v="435"/>
        <pc:sldMkLst>
          <pc:docMk/>
          <pc:sldMk cId="2265292375" sldId="261"/>
        </pc:sldMkLst>
        <pc:spChg chg="mod">
          <ac:chgData name="oceane prechais" userId="b4a14b2add49e7aa" providerId="Windows Live" clId="Web-{A793327C-A017-48AF-833E-37B9D9ECC135}" dt="2024-02-20T18:21:16.644" v="62" actId="20577"/>
          <ac:spMkLst>
            <pc:docMk/>
            <pc:sldMk cId="2265292375" sldId="261"/>
            <ac:spMk id="3" creationId="{9F8BCC94-75AF-D312-9701-858C19E9DEDD}"/>
          </ac:spMkLst>
        </pc:spChg>
        <pc:picChg chg="del">
          <ac:chgData name="oceane prechais" userId="b4a14b2add49e7aa" providerId="Windows Live" clId="Web-{A793327C-A017-48AF-833E-37B9D9ECC135}" dt="2024-02-20T18:20:09.391" v="29"/>
          <ac:picMkLst>
            <pc:docMk/>
            <pc:sldMk cId="2265292375" sldId="261"/>
            <ac:picMk id="4" creationId="{17F8473F-2C33-F057-E97F-5C112DA4C7D9}"/>
          </ac:picMkLst>
        </pc:picChg>
        <pc:picChg chg="add mod">
          <ac:chgData name="oceane prechais" userId="b4a14b2add49e7aa" providerId="Windows Live" clId="Web-{A793327C-A017-48AF-833E-37B9D9ECC135}" dt="2024-02-20T18:45:14.508" v="292"/>
          <ac:picMkLst>
            <pc:docMk/>
            <pc:sldMk cId="2265292375" sldId="261"/>
            <ac:picMk id="5" creationId="{09B3FDF2-8D4F-2511-51EB-F9596F3A65E8}"/>
          </ac:picMkLst>
        </pc:picChg>
        <pc:picChg chg="add mod">
          <ac:chgData name="oceane prechais" userId="b4a14b2add49e7aa" providerId="Windows Live" clId="Web-{A793327C-A017-48AF-833E-37B9D9ECC135}" dt="2024-02-20T18:34:05.703" v="156" actId="1076"/>
          <ac:picMkLst>
            <pc:docMk/>
            <pc:sldMk cId="2265292375" sldId="261"/>
            <ac:picMk id="6" creationId="{3281D155-74F9-0738-93DA-D61B69FA0DAE}"/>
          </ac:picMkLst>
        </pc:picChg>
        <pc:picChg chg="add mod">
          <ac:chgData name="oceane prechais" userId="b4a14b2add49e7aa" providerId="Windows Live" clId="Web-{A793327C-A017-48AF-833E-37B9D9ECC135}" dt="2024-02-20T18:35:15.330" v="162" actId="1076"/>
          <ac:picMkLst>
            <pc:docMk/>
            <pc:sldMk cId="2265292375" sldId="261"/>
            <ac:picMk id="7" creationId="{F48D7B54-ACC7-9FC8-8D1D-44264D7B7CC3}"/>
          </ac:picMkLst>
        </pc:picChg>
      </pc:sldChg>
      <pc:sldChg chg="addSp delSp modSp add replId modNotes">
        <pc:chgData name="oceane prechais" userId="b4a14b2add49e7aa" providerId="Windows Live" clId="Web-{A793327C-A017-48AF-833E-37B9D9ECC135}" dt="2024-02-20T19:02:08.920" v="407"/>
        <pc:sldMkLst>
          <pc:docMk/>
          <pc:sldMk cId="486173394" sldId="262"/>
        </pc:sldMkLst>
        <pc:spChg chg="mod">
          <ac:chgData name="oceane prechais" userId="b4a14b2add49e7aa" providerId="Windows Live" clId="Web-{A793327C-A017-48AF-833E-37B9D9ECC135}" dt="2024-02-20T18:22:40.928" v="94" actId="20577"/>
          <ac:spMkLst>
            <pc:docMk/>
            <pc:sldMk cId="486173394" sldId="262"/>
            <ac:spMk id="3" creationId="{9F8BCC94-75AF-D312-9701-858C19E9DEDD}"/>
          </ac:spMkLst>
        </pc:spChg>
        <pc:picChg chg="mod">
          <ac:chgData name="oceane prechais" userId="b4a14b2add49e7aa" providerId="Windows Live" clId="Web-{A793327C-A017-48AF-833E-37B9D9ECC135}" dt="2024-02-20T18:54:51.748" v="337" actId="1076"/>
          <ac:picMkLst>
            <pc:docMk/>
            <pc:sldMk cId="486173394" sldId="262"/>
            <ac:picMk id="4" creationId="{17F8473F-2C33-F057-E97F-5C112DA4C7D9}"/>
          </ac:picMkLst>
        </pc:picChg>
        <pc:picChg chg="add del mod">
          <ac:chgData name="oceane prechais" userId="b4a14b2add49e7aa" providerId="Windows Live" clId="Web-{A793327C-A017-48AF-833E-37B9D9ECC135}" dt="2024-02-20T18:45:35.696" v="293"/>
          <ac:picMkLst>
            <pc:docMk/>
            <pc:sldMk cId="486173394" sldId="262"/>
            <ac:picMk id="5" creationId="{AC506FEC-D292-E557-5A57-4B0E95E1E6CB}"/>
          </ac:picMkLst>
        </pc:picChg>
        <pc:picChg chg="add mod">
          <ac:chgData name="oceane prechais" userId="b4a14b2add49e7aa" providerId="Windows Live" clId="Web-{A793327C-A017-48AF-833E-37B9D9ECC135}" dt="2024-02-20T18:54:34.700" v="330" actId="1076"/>
          <ac:picMkLst>
            <pc:docMk/>
            <pc:sldMk cId="486173394" sldId="262"/>
            <ac:picMk id="6" creationId="{7BF9AF58-5A96-39FA-F6F6-71B57806F8F5}"/>
          </ac:picMkLst>
        </pc:picChg>
        <pc:picChg chg="add mod">
          <ac:chgData name="oceane prechais" userId="b4a14b2add49e7aa" providerId="Windows Live" clId="Web-{A793327C-A017-48AF-833E-37B9D9ECC135}" dt="2024-02-20T18:54:34.716" v="331" actId="1076"/>
          <ac:picMkLst>
            <pc:docMk/>
            <pc:sldMk cId="486173394" sldId="262"/>
            <ac:picMk id="7" creationId="{D1F8AAB7-103C-AB3B-03DE-416767C0DBF9}"/>
          </ac:picMkLst>
        </pc:picChg>
        <pc:picChg chg="add del mod">
          <ac:chgData name="oceane prechais" userId="b4a14b2add49e7aa" providerId="Windows Live" clId="Web-{A793327C-A017-48AF-833E-37B9D9ECC135}" dt="2024-02-20T18:50:08.019" v="301"/>
          <ac:picMkLst>
            <pc:docMk/>
            <pc:sldMk cId="486173394" sldId="262"/>
            <ac:picMk id="8" creationId="{BA0A26A4-76B6-0AF6-7920-FA403C6306AC}"/>
          </ac:picMkLst>
        </pc:picChg>
        <pc:picChg chg="add mod">
          <ac:chgData name="oceane prechais" userId="b4a14b2add49e7aa" providerId="Windows Live" clId="Web-{A793327C-A017-48AF-833E-37B9D9ECC135}" dt="2024-02-20T18:54:34.716" v="332" actId="1076"/>
          <ac:picMkLst>
            <pc:docMk/>
            <pc:sldMk cId="486173394" sldId="262"/>
            <ac:picMk id="9" creationId="{AAE9ADBA-2E42-91CC-3044-3F92DB72254E}"/>
          </ac:picMkLst>
        </pc:picChg>
        <pc:picChg chg="add mod">
          <ac:chgData name="oceane prechais" userId="b4a14b2add49e7aa" providerId="Windows Live" clId="Web-{A793327C-A017-48AF-833E-37B9D9ECC135}" dt="2024-02-20T18:54:34.731" v="333" actId="1076"/>
          <ac:picMkLst>
            <pc:docMk/>
            <pc:sldMk cId="486173394" sldId="262"/>
            <ac:picMk id="10" creationId="{0E2B073D-CEAB-4D9E-0E84-63A133279788}"/>
          </ac:picMkLst>
        </pc:picChg>
        <pc:picChg chg="add mod">
          <ac:chgData name="oceane prechais" userId="b4a14b2add49e7aa" providerId="Windows Live" clId="Web-{A793327C-A017-48AF-833E-37B9D9ECC135}" dt="2024-02-20T18:54:34.731" v="334" actId="1076"/>
          <ac:picMkLst>
            <pc:docMk/>
            <pc:sldMk cId="486173394" sldId="262"/>
            <ac:picMk id="11" creationId="{2BAD1ADB-871D-3E3C-60CB-7990C46F3E63}"/>
          </ac:picMkLst>
        </pc:picChg>
      </pc:sldChg>
      <pc:sldChg chg="new del">
        <pc:chgData name="oceane prechais" userId="b4a14b2add49e7aa" providerId="Windows Live" clId="Web-{A793327C-A017-48AF-833E-37B9D9ECC135}" dt="2024-02-20T18:18:51.560" v="26"/>
        <pc:sldMkLst>
          <pc:docMk/>
          <pc:sldMk cId="1673699831" sldId="262"/>
        </pc:sldMkLst>
      </pc:sldChg>
    </pc:docChg>
  </pc:docChgLst>
  <pc:docChgLst>
    <pc:chgData name="Utilisateur invité" providerId="Windows Live" clId="Web-{BA258504-F8AE-4B8A-8E99-2923D5AD262E}"/>
    <pc:docChg chg="modSld">
      <pc:chgData name="Utilisateur invité" userId="" providerId="Windows Live" clId="Web-{BA258504-F8AE-4B8A-8E99-2923D5AD262E}" dt="2024-03-15T08:59:24.985" v="13"/>
      <pc:docMkLst>
        <pc:docMk/>
      </pc:docMkLst>
      <pc:sldChg chg="modNotes">
        <pc:chgData name="Utilisateur invité" userId="" providerId="Windows Live" clId="Web-{BA258504-F8AE-4B8A-8E99-2923D5AD262E}" dt="2024-03-15T08:59:24.985" v="13"/>
        <pc:sldMkLst>
          <pc:docMk/>
          <pc:sldMk cId="2643434689" sldId="269"/>
        </pc:sldMkLst>
      </pc:sldChg>
    </pc:docChg>
  </pc:docChgLst>
  <pc:docChgLst>
    <pc:chgData name="oceane prechais" userId="b4a14b2add49e7aa" providerId="Windows Live" clId="Web-{97A6E913-8D01-4713-AEA9-DCFC1ACB3E22}"/>
    <pc:docChg chg="addSld delSld modSld">
      <pc:chgData name="oceane prechais" userId="b4a14b2add49e7aa" providerId="Windows Live" clId="Web-{97A6E913-8D01-4713-AEA9-DCFC1ACB3E22}" dt="2024-02-21T19:44:03.420" v="308" actId="20577"/>
      <pc:docMkLst>
        <pc:docMk/>
      </pc:docMkLst>
      <pc:sldChg chg="addSp delSp modSp mod modTransition setBg modNotes">
        <pc:chgData name="oceane prechais" userId="b4a14b2add49e7aa" providerId="Windows Live" clId="Web-{97A6E913-8D01-4713-AEA9-DCFC1ACB3E22}" dt="2024-02-21T19:12:21.785" v="282" actId="20577"/>
        <pc:sldMkLst>
          <pc:docMk/>
          <pc:sldMk cId="519758731" sldId="257"/>
        </pc:sldMkLst>
        <pc:spChg chg="mod">
          <ac:chgData name="oceane prechais" userId="b4a14b2add49e7aa" providerId="Windows Live" clId="Web-{97A6E913-8D01-4713-AEA9-DCFC1ACB3E22}" dt="2024-02-21T18:34:51.607" v="124"/>
          <ac:spMkLst>
            <pc:docMk/>
            <pc:sldMk cId="519758731" sldId="257"/>
            <ac:spMk id="2" creationId="{5A7D9AC9-9AE1-9AA7-44C9-D81EB1FECC83}"/>
          </ac:spMkLst>
        </pc:spChg>
        <pc:spChg chg="mod ord">
          <ac:chgData name="oceane prechais" userId="b4a14b2add49e7aa" providerId="Windows Live" clId="Web-{97A6E913-8D01-4713-AEA9-DCFC1ACB3E22}" dt="2024-02-21T19:12:21.785" v="282" actId="20577"/>
          <ac:spMkLst>
            <pc:docMk/>
            <pc:sldMk cId="519758731" sldId="257"/>
            <ac:spMk id="3" creationId="{9F8BCC94-75AF-D312-9701-858C19E9DEDD}"/>
          </ac:spMkLst>
        </pc:spChg>
        <pc:spChg chg="add del">
          <ac:chgData name="oceane prechais" userId="b4a14b2add49e7aa" providerId="Windows Live" clId="Web-{97A6E913-8D01-4713-AEA9-DCFC1ACB3E22}" dt="2024-02-21T18:34:51.607" v="124"/>
          <ac:spMkLst>
            <pc:docMk/>
            <pc:sldMk cId="519758731" sldId="257"/>
            <ac:spMk id="6" creationId="{A8908DB7-C3A6-4FCB-9820-CEE02B398C4A}"/>
          </ac:spMkLst>
        </pc:spChg>
        <pc:spChg chg="add del mod">
          <ac:chgData name="oceane prechais" userId="b4a14b2add49e7aa" providerId="Windows Live" clId="Web-{97A6E913-8D01-4713-AEA9-DCFC1ACB3E22}" dt="2024-02-21T18:33:40.574" v="122"/>
          <ac:spMkLst>
            <pc:docMk/>
            <pc:sldMk cId="519758731" sldId="257"/>
            <ac:spMk id="8" creationId="{81D4FEEF-4F56-6E20-5604-9ED76793504D}"/>
          </ac:spMkLst>
        </pc:spChg>
        <pc:spChg chg="add del">
          <ac:chgData name="oceane prechais" userId="b4a14b2add49e7aa" providerId="Windows Live" clId="Web-{97A6E913-8D01-4713-AEA9-DCFC1ACB3E22}" dt="2024-02-21T18:20:21.706" v="11"/>
          <ac:spMkLst>
            <pc:docMk/>
            <pc:sldMk cId="519758731" sldId="257"/>
            <ac:spMk id="9" creationId="{2B97F24A-32CE-4C1C-A50D-3016B394DCFB}"/>
          </ac:spMkLst>
        </pc:spChg>
        <pc:spChg chg="add del">
          <ac:chgData name="oceane prechais" userId="b4a14b2add49e7aa" providerId="Windows Live" clId="Web-{97A6E913-8D01-4713-AEA9-DCFC1ACB3E22}" dt="2024-02-21T18:20:21.706" v="11"/>
          <ac:spMkLst>
            <pc:docMk/>
            <pc:sldMk cId="519758731" sldId="257"/>
            <ac:spMk id="11" creationId="{CD8B4F24-440B-49E9-B85D-733523DC064B}"/>
          </ac:spMkLst>
        </pc:spChg>
        <pc:spChg chg="add del">
          <ac:chgData name="oceane prechais" userId="b4a14b2add49e7aa" providerId="Windows Live" clId="Web-{97A6E913-8D01-4713-AEA9-DCFC1ACB3E22}" dt="2024-02-21T18:34:51.607" v="124"/>
          <ac:spMkLst>
            <pc:docMk/>
            <pc:sldMk cId="519758731" sldId="257"/>
            <ac:spMk id="13" creationId="{535742DD-1B16-4E9D-B715-0D74B4574A68}"/>
          </ac:spMkLst>
        </pc:spChg>
        <pc:spChg chg="add">
          <ac:chgData name="oceane prechais" userId="b4a14b2add49e7aa" providerId="Windows Live" clId="Web-{97A6E913-8D01-4713-AEA9-DCFC1ACB3E22}" dt="2024-02-21T18:34:51.607" v="124"/>
          <ac:spMkLst>
            <pc:docMk/>
            <pc:sldMk cId="519758731" sldId="257"/>
            <ac:spMk id="18" creationId="{80DF40B2-80F7-4E71-B46C-284163F3654A}"/>
          </ac:spMkLst>
        </pc:spChg>
        <pc:picChg chg="add del mod">
          <ac:chgData name="oceane prechais" userId="b4a14b2add49e7aa" providerId="Windows Live" clId="Web-{97A6E913-8D01-4713-AEA9-DCFC1ACB3E22}" dt="2024-02-21T18:33:36.292" v="120"/>
          <ac:picMkLst>
            <pc:docMk/>
            <pc:sldMk cId="519758731" sldId="257"/>
            <ac:picMk id="4" creationId="{206A219A-A549-9AB0-1922-D539F6E4EEBF}"/>
          </ac:picMkLst>
        </pc:picChg>
        <pc:picChg chg="del">
          <ac:chgData name="oceane prechais" userId="b4a14b2add49e7aa" providerId="Windows Live" clId="Web-{97A6E913-8D01-4713-AEA9-DCFC1ACB3E22}" dt="2024-02-21T18:18:00.654" v="3"/>
          <ac:picMkLst>
            <pc:docMk/>
            <pc:sldMk cId="519758731" sldId="257"/>
            <ac:picMk id="5" creationId="{BA26497E-8279-9117-77B2-4A884E8D109A}"/>
          </ac:picMkLst>
        </pc:picChg>
        <pc:picChg chg="add del mod">
          <ac:chgData name="oceane prechais" userId="b4a14b2add49e7aa" providerId="Windows Live" clId="Web-{97A6E913-8D01-4713-AEA9-DCFC1ACB3E22}" dt="2024-02-21T18:31:40.398" v="105"/>
          <ac:picMkLst>
            <pc:docMk/>
            <pc:sldMk cId="519758731" sldId="257"/>
            <ac:picMk id="7" creationId="{073511AF-4B36-E6E1-69A1-7A6824A4A8BB}"/>
          </ac:picMkLst>
        </pc:picChg>
        <pc:picChg chg="add mod modCrop">
          <ac:chgData name="oceane prechais" userId="b4a14b2add49e7aa" providerId="Windows Live" clId="Web-{97A6E913-8D01-4713-AEA9-DCFC1ACB3E22}" dt="2024-02-21T18:35:37.015" v="131" actId="1076"/>
          <ac:picMkLst>
            <pc:docMk/>
            <pc:sldMk cId="519758731" sldId="257"/>
            <ac:picMk id="10" creationId="{429070ED-0168-236B-742B-204A5D49E292}"/>
          </ac:picMkLst>
        </pc:picChg>
      </pc:sldChg>
      <pc:sldChg chg="addSp delSp modSp mod setBg">
        <pc:chgData name="oceane prechais" userId="b4a14b2add49e7aa" providerId="Windows Live" clId="Web-{97A6E913-8D01-4713-AEA9-DCFC1ACB3E22}" dt="2024-02-21T19:44:03.420" v="308" actId="20577"/>
        <pc:sldMkLst>
          <pc:docMk/>
          <pc:sldMk cId="1192079508" sldId="260"/>
        </pc:sldMkLst>
        <pc:spChg chg="mod">
          <ac:chgData name="oceane prechais" userId="b4a14b2add49e7aa" providerId="Windows Live" clId="Web-{97A6E913-8D01-4713-AEA9-DCFC1ACB3E22}" dt="2024-02-21T19:44:03.420" v="308" actId="20577"/>
          <ac:spMkLst>
            <pc:docMk/>
            <pc:sldMk cId="1192079508" sldId="260"/>
            <ac:spMk id="2" creationId="{5A7D9AC9-9AE1-9AA7-44C9-D81EB1FECC83}"/>
          </ac:spMkLst>
        </pc:spChg>
        <pc:spChg chg="mod">
          <ac:chgData name="oceane prechais" userId="b4a14b2add49e7aa" providerId="Windows Live" clId="Web-{97A6E913-8D01-4713-AEA9-DCFC1ACB3E22}" dt="2024-02-21T19:07:00.463" v="276"/>
          <ac:spMkLst>
            <pc:docMk/>
            <pc:sldMk cId="1192079508" sldId="260"/>
            <ac:spMk id="3" creationId="{9F8BCC94-75AF-D312-9701-858C19E9DEDD}"/>
          </ac:spMkLst>
        </pc:spChg>
        <pc:spChg chg="add del">
          <ac:chgData name="oceane prechais" userId="b4a14b2add49e7aa" providerId="Windows Live" clId="Web-{97A6E913-8D01-4713-AEA9-DCFC1ACB3E22}" dt="2024-02-21T19:05:36.398" v="271"/>
          <ac:spMkLst>
            <pc:docMk/>
            <pc:sldMk cId="1192079508" sldId="260"/>
            <ac:spMk id="9" creationId="{45D37F4E-DDB4-456B-97E0-9937730A039F}"/>
          </ac:spMkLst>
        </pc:spChg>
        <pc:spChg chg="add del">
          <ac:chgData name="oceane prechais" userId="b4a14b2add49e7aa" providerId="Windows Live" clId="Web-{97A6E913-8D01-4713-AEA9-DCFC1ACB3E22}" dt="2024-02-21T19:05:36.398" v="271"/>
          <ac:spMkLst>
            <pc:docMk/>
            <pc:sldMk cId="1192079508" sldId="260"/>
            <ac:spMk id="11" creationId="{B2DD41CD-8F47-4F56-AD12-4E2FF7696987}"/>
          </ac:spMkLst>
        </pc:spChg>
        <pc:spChg chg="add del">
          <ac:chgData name="oceane prechais" userId="b4a14b2add49e7aa" providerId="Windows Live" clId="Web-{97A6E913-8D01-4713-AEA9-DCFC1ACB3E22}" dt="2024-02-21T19:07:00.463" v="276"/>
          <ac:spMkLst>
            <pc:docMk/>
            <pc:sldMk cId="1192079508" sldId="260"/>
            <ac:spMk id="16" creationId="{F13C74B1-5B17-4795-BED0-7140497B445A}"/>
          </ac:spMkLst>
        </pc:spChg>
        <pc:spChg chg="add del">
          <ac:chgData name="oceane prechais" userId="b4a14b2add49e7aa" providerId="Windows Live" clId="Web-{97A6E913-8D01-4713-AEA9-DCFC1ACB3E22}" dt="2024-02-21T19:07:00.463" v="276"/>
          <ac:spMkLst>
            <pc:docMk/>
            <pc:sldMk cId="1192079508" sldId="260"/>
            <ac:spMk id="18" creationId="{D4974D33-8DC5-464E-8C6D-BE58F0669C17}"/>
          </ac:spMkLst>
        </pc:spChg>
        <pc:spChg chg="add del">
          <ac:chgData name="oceane prechais" userId="b4a14b2add49e7aa" providerId="Windows Live" clId="Web-{97A6E913-8D01-4713-AEA9-DCFC1ACB3E22}" dt="2024-02-21T19:11:30.518" v="281"/>
          <ac:spMkLst>
            <pc:docMk/>
            <pc:sldMk cId="1192079508" sldId="260"/>
            <ac:spMk id="23" creationId="{F13C74B1-5B17-4795-BED0-7140497B445A}"/>
          </ac:spMkLst>
        </pc:spChg>
        <pc:spChg chg="add del">
          <ac:chgData name="oceane prechais" userId="b4a14b2add49e7aa" providerId="Windows Live" clId="Web-{97A6E913-8D01-4713-AEA9-DCFC1ACB3E22}" dt="2024-02-21T19:11:30.518" v="281"/>
          <ac:spMkLst>
            <pc:docMk/>
            <pc:sldMk cId="1192079508" sldId="260"/>
            <ac:spMk id="25" creationId="{D4974D33-8DC5-464E-8C6D-BE58F0669C17}"/>
          </ac:spMkLst>
        </pc:spChg>
        <pc:spChg chg="add">
          <ac:chgData name="oceane prechais" userId="b4a14b2add49e7aa" providerId="Windows Live" clId="Web-{97A6E913-8D01-4713-AEA9-DCFC1ACB3E22}" dt="2024-02-21T19:11:30.518" v="281"/>
          <ac:spMkLst>
            <pc:docMk/>
            <pc:sldMk cId="1192079508" sldId="260"/>
            <ac:spMk id="30" creationId="{F13C74B1-5B17-4795-BED0-7140497B445A}"/>
          </ac:spMkLst>
        </pc:spChg>
        <pc:spChg chg="add">
          <ac:chgData name="oceane prechais" userId="b4a14b2add49e7aa" providerId="Windows Live" clId="Web-{97A6E913-8D01-4713-AEA9-DCFC1ACB3E22}" dt="2024-02-21T19:11:30.518" v="281"/>
          <ac:spMkLst>
            <pc:docMk/>
            <pc:sldMk cId="1192079508" sldId="260"/>
            <ac:spMk id="32" creationId="{D4974D33-8DC5-464E-8C6D-BE58F0669C17}"/>
          </ac:spMkLst>
        </pc:spChg>
        <pc:picChg chg="del mod modCrop">
          <ac:chgData name="oceane prechais" userId="b4a14b2add49e7aa" providerId="Windows Live" clId="Web-{97A6E913-8D01-4713-AEA9-DCFC1ACB3E22}" dt="2024-02-21T19:05:24.882" v="270"/>
          <ac:picMkLst>
            <pc:docMk/>
            <pc:sldMk cId="1192079508" sldId="260"/>
            <ac:picMk id="4" creationId="{641681A0-E5FF-C485-1584-E8CCFAACA619}"/>
          </ac:picMkLst>
        </pc:picChg>
        <pc:picChg chg="add del mod">
          <ac:chgData name="oceane prechais" userId="b4a14b2add49e7aa" providerId="Windows Live" clId="Web-{97A6E913-8D01-4713-AEA9-DCFC1ACB3E22}" dt="2024-02-21T19:06:55.072" v="274"/>
          <ac:picMkLst>
            <pc:docMk/>
            <pc:sldMk cId="1192079508" sldId="260"/>
            <ac:picMk id="5" creationId="{85027C46-499B-6B47-9C42-7D4EFB5793E9}"/>
          </ac:picMkLst>
        </pc:picChg>
        <pc:picChg chg="add del mod">
          <ac:chgData name="oceane prechais" userId="b4a14b2add49e7aa" providerId="Windows Live" clId="Web-{97A6E913-8D01-4713-AEA9-DCFC1ACB3E22}" dt="2024-02-21T19:11:24.784" v="279"/>
          <ac:picMkLst>
            <pc:docMk/>
            <pc:sldMk cId="1192079508" sldId="260"/>
            <ac:picMk id="6" creationId="{46E753C2-3C4C-9769-68EC-704040937AB1}"/>
          </ac:picMkLst>
        </pc:picChg>
        <pc:picChg chg="add mod">
          <ac:chgData name="oceane prechais" userId="b4a14b2add49e7aa" providerId="Windows Live" clId="Web-{97A6E913-8D01-4713-AEA9-DCFC1ACB3E22}" dt="2024-02-21T19:11:30.518" v="281"/>
          <ac:picMkLst>
            <pc:docMk/>
            <pc:sldMk cId="1192079508" sldId="260"/>
            <ac:picMk id="7" creationId="{D9BC7984-BF79-D44B-0588-08F3C07ADB56}"/>
          </ac:picMkLst>
        </pc:picChg>
      </pc:sldChg>
      <pc:sldChg chg="addSp delSp modSp mod setBg">
        <pc:chgData name="oceane prechais" userId="b4a14b2add49e7aa" providerId="Windows Live" clId="Web-{97A6E913-8D01-4713-AEA9-DCFC1ACB3E22}" dt="2024-02-21T18:50:52.574" v="216" actId="1076"/>
        <pc:sldMkLst>
          <pc:docMk/>
          <pc:sldMk cId="2265292375" sldId="261"/>
        </pc:sldMkLst>
        <pc:spChg chg="mod">
          <ac:chgData name="oceane prechais" userId="b4a14b2add49e7aa" providerId="Windows Live" clId="Web-{97A6E913-8D01-4713-AEA9-DCFC1ACB3E22}" dt="2024-02-21T18:46:07.972" v="171" actId="20577"/>
          <ac:spMkLst>
            <pc:docMk/>
            <pc:sldMk cId="2265292375" sldId="261"/>
            <ac:spMk id="2" creationId="{5A7D9AC9-9AE1-9AA7-44C9-D81EB1FECC83}"/>
          </ac:spMkLst>
        </pc:spChg>
        <pc:spChg chg="mod">
          <ac:chgData name="oceane prechais" userId="b4a14b2add49e7aa" providerId="Windows Live" clId="Web-{97A6E913-8D01-4713-AEA9-DCFC1ACB3E22}" dt="2024-02-21T18:46:18.738" v="175" actId="1076"/>
          <ac:spMkLst>
            <pc:docMk/>
            <pc:sldMk cId="2265292375" sldId="261"/>
            <ac:spMk id="3" creationId="{9F8BCC94-75AF-D312-9701-858C19E9DEDD}"/>
          </ac:spMkLst>
        </pc:spChg>
        <pc:spChg chg="add mod">
          <ac:chgData name="oceane prechais" userId="b4a14b2add49e7aa" providerId="Windows Live" clId="Web-{97A6E913-8D01-4713-AEA9-DCFC1ACB3E22}" dt="2024-02-21T18:49:35.728" v="206" actId="1076"/>
          <ac:spMkLst>
            <pc:docMk/>
            <pc:sldMk cId="2265292375" sldId="261"/>
            <ac:spMk id="9" creationId="{1C4A36AB-A400-881E-B222-770C7088E638}"/>
          </ac:spMkLst>
        </pc:spChg>
        <pc:spChg chg="add mod">
          <ac:chgData name="oceane prechais" userId="b4a14b2add49e7aa" providerId="Windows Live" clId="Web-{97A6E913-8D01-4713-AEA9-DCFC1ACB3E22}" dt="2024-02-21T18:49:43.431" v="207" actId="20577"/>
          <ac:spMkLst>
            <pc:docMk/>
            <pc:sldMk cId="2265292375" sldId="261"/>
            <ac:spMk id="10" creationId="{D1613200-DC69-3A19-9321-5523AC6623EA}"/>
          </ac:spMkLst>
        </pc:spChg>
        <pc:spChg chg="add mod">
          <ac:chgData name="oceane prechais" userId="b4a14b2add49e7aa" providerId="Windows Live" clId="Web-{97A6E913-8D01-4713-AEA9-DCFC1ACB3E22}" dt="2024-02-21T18:50:13.635" v="209" actId="1076"/>
          <ac:spMkLst>
            <pc:docMk/>
            <pc:sldMk cId="2265292375" sldId="261"/>
            <ac:spMk id="11" creationId="{091B0190-9843-3925-242E-03BE738E35EA}"/>
          </ac:spMkLst>
        </pc:spChg>
        <pc:spChg chg="add mod">
          <ac:chgData name="oceane prechais" userId="b4a14b2add49e7aa" providerId="Windows Live" clId="Web-{97A6E913-8D01-4713-AEA9-DCFC1ACB3E22}" dt="2024-02-21T18:50:52.574" v="216" actId="1076"/>
          <ac:spMkLst>
            <pc:docMk/>
            <pc:sldMk cId="2265292375" sldId="261"/>
            <ac:spMk id="12" creationId="{565ED295-FD52-9F39-E500-65DBE61C0841}"/>
          </ac:spMkLst>
        </pc:spChg>
        <pc:spChg chg="add">
          <ac:chgData name="oceane prechais" userId="b4a14b2add49e7aa" providerId="Windows Live" clId="Web-{97A6E913-8D01-4713-AEA9-DCFC1ACB3E22}" dt="2024-02-21T18:44:33.563" v="145"/>
          <ac:spMkLst>
            <pc:docMk/>
            <pc:sldMk cId="2265292375" sldId="261"/>
            <ac:spMk id="13" creationId="{94BFCCA4-109C-4B21-816E-144FE75C38EE}"/>
          </ac:spMkLst>
        </pc:spChg>
        <pc:spChg chg="add">
          <ac:chgData name="oceane prechais" userId="b4a14b2add49e7aa" providerId="Windows Live" clId="Web-{97A6E913-8D01-4713-AEA9-DCFC1ACB3E22}" dt="2024-02-21T18:44:33.563" v="145"/>
          <ac:spMkLst>
            <pc:docMk/>
            <pc:sldMk cId="2265292375" sldId="261"/>
            <ac:spMk id="15" creationId="{0059B5C0-FEC8-4370-AF45-02E3AEF6FA6D}"/>
          </ac:spMkLst>
        </pc:spChg>
        <pc:picChg chg="add mod ord">
          <ac:chgData name="oceane prechais" userId="b4a14b2add49e7aa" providerId="Windows Live" clId="Web-{97A6E913-8D01-4713-AEA9-DCFC1ACB3E22}" dt="2024-02-21T18:44:57.470" v="150" actId="1076"/>
          <ac:picMkLst>
            <pc:docMk/>
            <pc:sldMk cId="2265292375" sldId="261"/>
            <ac:picMk id="4" creationId="{36CA6357-4087-2A1E-B90D-B271E3D60461}"/>
          </ac:picMkLst>
        </pc:picChg>
        <pc:picChg chg="del">
          <ac:chgData name="oceane prechais" userId="b4a14b2add49e7aa" providerId="Windows Live" clId="Web-{97A6E913-8D01-4713-AEA9-DCFC1ACB3E22}" dt="2024-02-21T18:40:28.493" v="142"/>
          <ac:picMkLst>
            <pc:docMk/>
            <pc:sldMk cId="2265292375" sldId="261"/>
            <ac:picMk id="5" creationId="{09B3FDF2-8D4F-2511-51EB-F9596F3A65E8}"/>
          </ac:picMkLst>
        </pc:picChg>
        <pc:picChg chg="mod">
          <ac:chgData name="oceane prechais" userId="b4a14b2add49e7aa" providerId="Windows Live" clId="Web-{97A6E913-8D01-4713-AEA9-DCFC1ACB3E22}" dt="2024-02-21T18:45:22.470" v="154"/>
          <ac:picMkLst>
            <pc:docMk/>
            <pc:sldMk cId="2265292375" sldId="261"/>
            <ac:picMk id="6" creationId="{3281D155-74F9-0738-93DA-D61B69FA0DAE}"/>
          </ac:picMkLst>
        </pc:picChg>
        <pc:picChg chg="mod">
          <ac:chgData name="oceane prechais" userId="b4a14b2add49e7aa" providerId="Windows Live" clId="Web-{97A6E913-8D01-4713-AEA9-DCFC1ACB3E22}" dt="2024-02-21T18:45:13.392" v="152"/>
          <ac:picMkLst>
            <pc:docMk/>
            <pc:sldMk cId="2265292375" sldId="261"/>
            <ac:picMk id="7" creationId="{F48D7B54-ACC7-9FC8-8D1D-44264D7B7CC3}"/>
          </ac:picMkLst>
        </pc:picChg>
        <pc:picChg chg="add mod">
          <ac:chgData name="oceane prechais" userId="b4a14b2add49e7aa" providerId="Windows Live" clId="Web-{97A6E913-8D01-4713-AEA9-DCFC1ACB3E22}" dt="2024-02-21T18:45:18.111" v="153"/>
          <ac:picMkLst>
            <pc:docMk/>
            <pc:sldMk cId="2265292375" sldId="261"/>
            <ac:picMk id="8" creationId="{E6FC16D6-2D12-AE0E-EAE2-DF99F2A5B99F}"/>
          </ac:picMkLst>
        </pc:picChg>
      </pc:sldChg>
      <pc:sldChg chg="addSp delSp modSp mod setBg">
        <pc:chgData name="oceane prechais" userId="b4a14b2add49e7aa" providerId="Windows Live" clId="Web-{97A6E913-8D01-4713-AEA9-DCFC1ACB3E22}" dt="2024-02-21T19:43:51.920" v="306" actId="20577"/>
        <pc:sldMkLst>
          <pc:docMk/>
          <pc:sldMk cId="486173394" sldId="262"/>
        </pc:sldMkLst>
        <pc:spChg chg="mod">
          <ac:chgData name="oceane prechais" userId="b4a14b2add49e7aa" providerId="Windows Live" clId="Web-{97A6E913-8D01-4713-AEA9-DCFC1ACB3E22}" dt="2024-02-21T19:43:51.920" v="306" actId="20577"/>
          <ac:spMkLst>
            <pc:docMk/>
            <pc:sldMk cId="486173394" sldId="262"/>
            <ac:spMk id="2" creationId="{5A7D9AC9-9AE1-9AA7-44C9-D81EB1FECC83}"/>
          </ac:spMkLst>
        </pc:spChg>
        <pc:spChg chg="mod">
          <ac:chgData name="oceane prechais" userId="b4a14b2add49e7aa" providerId="Windows Live" clId="Web-{97A6E913-8D01-4713-AEA9-DCFC1ACB3E22}" dt="2024-02-21T19:41:58.459" v="291"/>
          <ac:spMkLst>
            <pc:docMk/>
            <pc:sldMk cId="486173394" sldId="262"/>
            <ac:spMk id="3" creationId="{9F8BCC94-75AF-D312-9701-858C19E9DEDD}"/>
          </ac:spMkLst>
        </pc:spChg>
        <pc:spChg chg="add del">
          <ac:chgData name="oceane prechais" userId="b4a14b2add49e7aa" providerId="Windows Live" clId="Web-{97A6E913-8D01-4713-AEA9-DCFC1ACB3E22}" dt="2024-02-21T19:41:37.145" v="289"/>
          <ac:spMkLst>
            <pc:docMk/>
            <pc:sldMk cId="486173394" sldId="262"/>
            <ac:spMk id="16" creationId="{7301F447-EEF7-48F5-AF73-7566EE7F64AD}"/>
          </ac:spMkLst>
        </pc:spChg>
        <pc:spChg chg="add del">
          <ac:chgData name="oceane prechais" userId="b4a14b2add49e7aa" providerId="Windows Live" clId="Web-{97A6E913-8D01-4713-AEA9-DCFC1ACB3E22}" dt="2024-02-21T19:41:37.145" v="289"/>
          <ac:spMkLst>
            <pc:docMk/>
            <pc:sldMk cId="486173394" sldId="262"/>
            <ac:spMk id="18" creationId="{F7117410-A2A4-4085-9ADC-46744551DBDE}"/>
          </ac:spMkLst>
        </pc:spChg>
        <pc:spChg chg="add del">
          <ac:chgData name="oceane prechais" userId="b4a14b2add49e7aa" providerId="Windows Live" clId="Web-{97A6E913-8D01-4713-AEA9-DCFC1ACB3E22}" dt="2024-02-21T19:41:37.145" v="289"/>
          <ac:spMkLst>
            <pc:docMk/>
            <pc:sldMk cId="486173394" sldId="262"/>
            <ac:spMk id="20" creationId="{99F74EB5-E547-4FB4-95F5-BCC788F3C4A0}"/>
          </ac:spMkLst>
        </pc:spChg>
        <pc:spChg chg="add del">
          <ac:chgData name="oceane prechais" userId="b4a14b2add49e7aa" providerId="Windows Live" clId="Web-{97A6E913-8D01-4713-AEA9-DCFC1ACB3E22}" dt="2024-02-21T19:41:58.459" v="291"/>
          <ac:spMkLst>
            <pc:docMk/>
            <pc:sldMk cId="486173394" sldId="262"/>
            <ac:spMk id="25" creationId="{AB902CB9-C7DC-4673-B7D5-F22DCF0EC54E}"/>
          </ac:spMkLst>
        </pc:spChg>
        <pc:spChg chg="add">
          <ac:chgData name="oceane prechais" userId="b4a14b2add49e7aa" providerId="Windows Live" clId="Web-{97A6E913-8D01-4713-AEA9-DCFC1ACB3E22}" dt="2024-02-21T19:41:58.459" v="291"/>
          <ac:spMkLst>
            <pc:docMk/>
            <pc:sldMk cId="486173394" sldId="262"/>
            <ac:spMk id="30" creationId="{94BFCCA4-109C-4B21-816E-144FE75C38EE}"/>
          </ac:spMkLst>
        </pc:spChg>
        <pc:spChg chg="add">
          <ac:chgData name="oceane prechais" userId="b4a14b2add49e7aa" providerId="Windows Live" clId="Web-{97A6E913-8D01-4713-AEA9-DCFC1ACB3E22}" dt="2024-02-21T19:41:58.459" v="291"/>
          <ac:spMkLst>
            <pc:docMk/>
            <pc:sldMk cId="486173394" sldId="262"/>
            <ac:spMk id="32" creationId="{0059B5C0-FEC8-4370-AF45-02E3AEF6FA6D}"/>
          </ac:spMkLst>
        </pc:spChg>
        <pc:picChg chg="del mod">
          <ac:chgData name="oceane prechais" userId="b4a14b2add49e7aa" providerId="Windows Live" clId="Web-{97A6E913-8D01-4713-AEA9-DCFC1ACB3E22}" dt="2024-02-21T19:40:31.031" v="283"/>
          <ac:picMkLst>
            <pc:docMk/>
            <pc:sldMk cId="486173394" sldId="262"/>
            <ac:picMk id="4" creationId="{17F8473F-2C33-F057-E97F-5C112DA4C7D9}"/>
          </ac:picMkLst>
        </pc:picChg>
        <pc:picChg chg="mod ord">
          <ac:chgData name="oceane prechais" userId="b4a14b2add49e7aa" providerId="Windows Live" clId="Web-{97A6E913-8D01-4713-AEA9-DCFC1ACB3E22}" dt="2024-02-21T19:42:52.822" v="301"/>
          <ac:picMkLst>
            <pc:docMk/>
            <pc:sldMk cId="486173394" sldId="262"/>
            <ac:picMk id="6" creationId="{7BF9AF58-5A96-39FA-F6F6-71B57806F8F5}"/>
          </ac:picMkLst>
        </pc:picChg>
        <pc:picChg chg="mod ord">
          <ac:chgData name="oceane prechais" userId="b4a14b2add49e7aa" providerId="Windows Live" clId="Web-{97A6E913-8D01-4713-AEA9-DCFC1ACB3E22}" dt="2024-02-21T19:43:04.807" v="304"/>
          <ac:picMkLst>
            <pc:docMk/>
            <pc:sldMk cId="486173394" sldId="262"/>
            <ac:picMk id="7" creationId="{D1F8AAB7-103C-AB3B-03DE-416767C0DBF9}"/>
          </ac:picMkLst>
        </pc:picChg>
        <pc:picChg chg="del mod">
          <ac:chgData name="oceane prechais" userId="b4a14b2add49e7aa" providerId="Windows Live" clId="Web-{97A6E913-8D01-4713-AEA9-DCFC1ACB3E22}" dt="2024-02-21T19:41:52.880" v="290"/>
          <ac:picMkLst>
            <pc:docMk/>
            <pc:sldMk cId="486173394" sldId="262"/>
            <ac:picMk id="9" creationId="{AAE9ADBA-2E42-91CC-3044-3F92DB72254E}"/>
          </ac:picMkLst>
        </pc:picChg>
        <pc:picChg chg="mod ord">
          <ac:chgData name="oceane prechais" userId="b4a14b2add49e7aa" providerId="Windows Live" clId="Web-{97A6E913-8D01-4713-AEA9-DCFC1ACB3E22}" dt="2024-02-21T19:43:01.729" v="303"/>
          <ac:picMkLst>
            <pc:docMk/>
            <pc:sldMk cId="486173394" sldId="262"/>
            <ac:picMk id="10" creationId="{0E2B073D-CEAB-4D9E-0E84-63A133279788}"/>
          </ac:picMkLst>
        </pc:picChg>
        <pc:picChg chg="mod ord">
          <ac:chgData name="oceane prechais" userId="b4a14b2add49e7aa" providerId="Windows Live" clId="Web-{97A6E913-8D01-4713-AEA9-DCFC1ACB3E22}" dt="2024-02-21T19:42:57.525" v="302"/>
          <ac:picMkLst>
            <pc:docMk/>
            <pc:sldMk cId="486173394" sldId="262"/>
            <ac:picMk id="11" creationId="{2BAD1ADB-871D-3E3C-60CB-7990C46F3E63}"/>
          </ac:picMkLst>
        </pc:picChg>
      </pc:sldChg>
      <pc:sldChg chg="modSp new del">
        <pc:chgData name="oceane prechais" userId="b4a14b2add49e7aa" providerId="Windows Live" clId="Web-{97A6E913-8D01-4713-AEA9-DCFC1ACB3E22}" dt="2024-02-21T18:36:48.267" v="134"/>
        <pc:sldMkLst>
          <pc:docMk/>
          <pc:sldMk cId="3551322957" sldId="270"/>
        </pc:sldMkLst>
        <pc:spChg chg="mod">
          <ac:chgData name="oceane prechais" userId="b4a14b2add49e7aa" providerId="Windows Live" clId="Web-{97A6E913-8D01-4713-AEA9-DCFC1ACB3E22}" dt="2024-02-21T18:17:47.185" v="2" actId="20577"/>
          <ac:spMkLst>
            <pc:docMk/>
            <pc:sldMk cId="3551322957" sldId="270"/>
            <ac:spMk id="3" creationId="{5FCA7AFA-7999-4E79-66A0-A75F2CCB7522}"/>
          </ac:spMkLst>
        </pc:spChg>
      </pc:sldChg>
    </pc:docChg>
  </pc:docChgLst>
  <pc:docChgLst>
    <pc:chgData name="oceane prechais" userId="b4a14b2add49e7aa" providerId="Windows Live" clId="Web-{A83C1444-3C56-4E06-8118-24FD911B2C2E}"/>
    <pc:docChg chg="addSld modSld">
      <pc:chgData name="oceane prechais" userId="b4a14b2add49e7aa" providerId="Windows Live" clId="Web-{A83C1444-3C56-4E06-8118-24FD911B2C2E}" dt="2024-02-19T18:45:10.289" v="455" actId="20577"/>
      <pc:docMkLst>
        <pc:docMk/>
      </pc:docMkLst>
      <pc:sldChg chg="modSp">
        <pc:chgData name="oceane prechais" userId="b4a14b2add49e7aa" providerId="Windows Live" clId="Web-{A83C1444-3C56-4E06-8118-24FD911B2C2E}" dt="2024-02-19T17:52:51.432" v="94" actId="20577"/>
        <pc:sldMkLst>
          <pc:docMk/>
          <pc:sldMk cId="2230371316" sldId="256"/>
        </pc:sldMkLst>
        <pc:spChg chg="mod">
          <ac:chgData name="oceane prechais" userId="b4a14b2add49e7aa" providerId="Windows Live" clId="Web-{A83C1444-3C56-4E06-8118-24FD911B2C2E}" dt="2024-02-19T17:52:51.432" v="94" actId="20577"/>
          <ac:spMkLst>
            <pc:docMk/>
            <pc:sldMk cId="2230371316" sldId="256"/>
            <ac:spMk id="3" creationId="{984DA4BF-DF9C-9F76-6EBC-6FF604DBB95E}"/>
          </ac:spMkLst>
        </pc:spChg>
      </pc:sldChg>
      <pc:sldChg chg="modSp new modNotes">
        <pc:chgData name="oceane prechais" userId="b4a14b2add49e7aa" providerId="Windows Live" clId="Web-{A83C1444-3C56-4E06-8118-24FD911B2C2E}" dt="2024-02-19T18:34:17.350" v="451" actId="20577"/>
        <pc:sldMkLst>
          <pc:docMk/>
          <pc:sldMk cId="519758731" sldId="257"/>
        </pc:sldMkLst>
        <pc:spChg chg="mod">
          <ac:chgData name="oceane prechais" userId="b4a14b2add49e7aa" providerId="Windows Live" clId="Web-{A83C1444-3C56-4E06-8118-24FD911B2C2E}" dt="2024-02-19T17:55:24.631" v="102" actId="20577"/>
          <ac:spMkLst>
            <pc:docMk/>
            <pc:sldMk cId="519758731" sldId="257"/>
            <ac:spMk id="2" creationId="{5A7D9AC9-9AE1-9AA7-44C9-D81EB1FECC83}"/>
          </ac:spMkLst>
        </pc:spChg>
        <pc:spChg chg="mod">
          <ac:chgData name="oceane prechais" userId="b4a14b2add49e7aa" providerId="Windows Live" clId="Web-{A83C1444-3C56-4E06-8118-24FD911B2C2E}" dt="2024-02-19T18:34:17.350" v="451" actId="20577"/>
          <ac:spMkLst>
            <pc:docMk/>
            <pc:sldMk cId="519758731" sldId="257"/>
            <ac:spMk id="3" creationId="{9F8BCC94-75AF-D312-9701-858C19E9DEDD}"/>
          </ac:spMkLst>
        </pc:spChg>
      </pc:sldChg>
      <pc:sldChg chg="modSp new modNotes">
        <pc:chgData name="oceane prechais" userId="b4a14b2add49e7aa" providerId="Windows Live" clId="Web-{A83C1444-3C56-4E06-8118-24FD911B2C2E}" dt="2024-02-19T18:45:10.289" v="455" actId="20577"/>
        <pc:sldMkLst>
          <pc:docMk/>
          <pc:sldMk cId="2574081909" sldId="259"/>
        </pc:sldMkLst>
        <pc:spChg chg="mod">
          <ac:chgData name="oceane prechais" userId="b4a14b2add49e7aa" providerId="Windows Live" clId="Web-{A83C1444-3C56-4E06-8118-24FD911B2C2E}" dt="2024-02-19T18:02:15.943" v="110" actId="20577"/>
          <ac:spMkLst>
            <pc:docMk/>
            <pc:sldMk cId="2574081909" sldId="259"/>
            <ac:spMk id="2" creationId="{7E2EE43B-2D2C-C5B3-A4B7-413C5A38AED9}"/>
          </ac:spMkLst>
        </pc:spChg>
        <pc:spChg chg="mod">
          <ac:chgData name="oceane prechais" userId="b4a14b2add49e7aa" providerId="Windows Live" clId="Web-{A83C1444-3C56-4E06-8118-24FD911B2C2E}" dt="2024-02-19T18:45:10.289" v="455" actId="20577"/>
          <ac:spMkLst>
            <pc:docMk/>
            <pc:sldMk cId="2574081909" sldId="259"/>
            <ac:spMk id="3" creationId="{C1AFC470-DDF8-483E-E96F-9BBF45D3B792}"/>
          </ac:spMkLst>
        </pc:spChg>
      </pc:sldChg>
      <pc:sldChg chg="modSp add replId modNotes">
        <pc:chgData name="oceane prechais" userId="b4a14b2add49e7aa" providerId="Windows Live" clId="Web-{A83C1444-3C56-4E06-8118-24FD911B2C2E}" dt="2024-02-19T18:24:37.089" v="411"/>
        <pc:sldMkLst>
          <pc:docMk/>
          <pc:sldMk cId="1192079508" sldId="260"/>
        </pc:sldMkLst>
        <pc:spChg chg="mod">
          <ac:chgData name="oceane prechais" userId="b4a14b2add49e7aa" providerId="Windows Live" clId="Web-{A83C1444-3C56-4E06-8118-24FD911B2C2E}" dt="2024-02-19T18:20:48.259" v="390" actId="20577"/>
          <ac:spMkLst>
            <pc:docMk/>
            <pc:sldMk cId="1192079508" sldId="260"/>
            <ac:spMk id="3" creationId="{9F8BCC94-75AF-D312-9701-858C19E9DEDD}"/>
          </ac:spMkLst>
        </pc:spChg>
      </pc:sldChg>
    </pc:docChg>
  </pc:docChgLst>
  <pc:docChgLst>
    <pc:chgData name="Utilisateur invité" providerId="Windows Live" clId="Web-{A22460E5-D1E8-4BCE-B145-97EB119E57B1}"/>
    <pc:docChg chg="addSld delSld modSld">
      <pc:chgData name="Utilisateur invité" userId="" providerId="Windows Live" clId="Web-{A22460E5-D1E8-4BCE-B145-97EB119E57B1}" dt="2024-02-21T17:02:37.781" v="169" actId="1076"/>
      <pc:docMkLst>
        <pc:docMk/>
      </pc:docMkLst>
      <pc:sldChg chg="modSp">
        <pc:chgData name="Utilisateur invité" userId="" providerId="Windows Live" clId="Web-{A22460E5-D1E8-4BCE-B145-97EB119E57B1}" dt="2024-02-21T16:23:24.958" v="33" actId="1076"/>
        <pc:sldMkLst>
          <pc:docMk/>
          <pc:sldMk cId="2230371316" sldId="256"/>
        </pc:sldMkLst>
        <pc:picChg chg="mod">
          <ac:chgData name="Utilisateur invité" userId="" providerId="Windows Live" clId="Web-{A22460E5-D1E8-4BCE-B145-97EB119E57B1}" dt="2024-02-21T16:23:24.958" v="33" actId="1076"/>
          <ac:picMkLst>
            <pc:docMk/>
            <pc:sldMk cId="2230371316" sldId="256"/>
            <ac:picMk id="20" creationId="{C50A2CF5-CC9F-59EB-ADC3-DD82998234FC}"/>
          </ac:picMkLst>
        </pc:picChg>
      </pc:sldChg>
      <pc:sldChg chg="modSp new">
        <pc:chgData name="Utilisateur invité" userId="" providerId="Windows Live" clId="Web-{A22460E5-D1E8-4BCE-B145-97EB119E57B1}" dt="2024-02-21T16:18:42.887" v="4" actId="20577"/>
        <pc:sldMkLst>
          <pc:docMk/>
          <pc:sldMk cId="1469749273" sldId="265"/>
        </pc:sldMkLst>
        <pc:spChg chg="mod">
          <ac:chgData name="Utilisateur invité" userId="" providerId="Windows Live" clId="Web-{A22460E5-D1E8-4BCE-B145-97EB119E57B1}" dt="2024-02-21T16:18:42.887" v="4" actId="20577"/>
          <ac:spMkLst>
            <pc:docMk/>
            <pc:sldMk cId="1469749273" sldId="265"/>
            <ac:spMk id="2" creationId="{6136E3B5-87D2-9895-EDA4-49418A2F2B2B}"/>
          </ac:spMkLst>
        </pc:spChg>
      </pc:sldChg>
      <pc:sldChg chg="modSp new">
        <pc:chgData name="Utilisateur invité" userId="" providerId="Windows Live" clId="Web-{A22460E5-D1E8-4BCE-B145-97EB119E57B1}" dt="2024-02-21T16:19:46.279" v="13" actId="20577"/>
        <pc:sldMkLst>
          <pc:docMk/>
          <pc:sldMk cId="3123418464" sldId="266"/>
        </pc:sldMkLst>
        <pc:spChg chg="mod">
          <ac:chgData name="Utilisateur invité" userId="" providerId="Windows Live" clId="Web-{A22460E5-D1E8-4BCE-B145-97EB119E57B1}" dt="2024-02-21T16:19:46.279" v="13" actId="20577"/>
          <ac:spMkLst>
            <pc:docMk/>
            <pc:sldMk cId="3123418464" sldId="266"/>
            <ac:spMk id="3" creationId="{2EC1F677-5553-E22C-4130-F29490814E0C}"/>
          </ac:spMkLst>
        </pc:spChg>
      </pc:sldChg>
      <pc:sldChg chg="addSp delSp modSp new mod setBg">
        <pc:chgData name="Utilisateur invité" userId="" providerId="Windows Live" clId="Web-{A22460E5-D1E8-4BCE-B145-97EB119E57B1}" dt="2024-02-21T16:57:18.975" v="156"/>
        <pc:sldMkLst>
          <pc:docMk/>
          <pc:sldMk cId="836263263" sldId="267"/>
        </pc:sldMkLst>
        <pc:spChg chg="mod">
          <ac:chgData name="Utilisateur invité" userId="" providerId="Windows Live" clId="Web-{A22460E5-D1E8-4BCE-B145-97EB119E57B1}" dt="2024-02-21T16:57:18.975" v="156"/>
          <ac:spMkLst>
            <pc:docMk/>
            <pc:sldMk cId="836263263" sldId="267"/>
            <ac:spMk id="2" creationId="{9785AAD0-953C-8451-A5D6-D266D0978334}"/>
          </ac:spMkLst>
        </pc:spChg>
        <pc:spChg chg="mod">
          <ac:chgData name="Utilisateur invité" userId="" providerId="Windows Live" clId="Web-{A22460E5-D1E8-4BCE-B145-97EB119E57B1}" dt="2024-02-21T16:57:18.975" v="156"/>
          <ac:spMkLst>
            <pc:docMk/>
            <pc:sldMk cId="836263263" sldId="267"/>
            <ac:spMk id="3" creationId="{34DA0B04-6078-D5CA-D372-7469CF9CEEB2}"/>
          </ac:spMkLst>
        </pc:spChg>
        <pc:spChg chg="add del">
          <ac:chgData name="Utilisateur invité" userId="" providerId="Windows Live" clId="Web-{A22460E5-D1E8-4BCE-B145-97EB119E57B1}" dt="2024-02-21T16:57:18.975" v="156"/>
          <ac:spMkLst>
            <pc:docMk/>
            <pc:sldMk cId="836263263" sldId="267"/>
            <ac:spMk id="8" creationId="{907EF6B7-1338-4443-8C46-6A318D952DFD}"/>
          </ac:spMkLst>
        </pc:spChg>
        <pc:spChg chg="add del">
          <ac:chgData name="Utilisateur invité" userId="" providerId="Windows Live" clId="Web-{A22460E5-D1E8-4BCE-B145-97EB119E57B1}" dt="2024-02-21T16:57:18.975" v="156"/>
          <ac:spMkLst>
            <pc:docMk/>
            <pc:sldMk cId="836263263" sldId="267"/>
            <ac:spMk id="10" creationId="{DAAE4CDD-124C-4DCF-9584-B6033B545DD5}"/>
          </ac:spMkLst>
        </pc:spChg>
        <pc:spChg chg="add del">
          <ac:chgData name="Utilisateur invité" userId="" providerId="Windows Live" clId="Web-{A22460E5-D1E8-4BCE-B145-97EB119E57B1}" dt="2024-02-21T16:57:18.975" v="156"/>
          <ac:spMkLst>
            <pc:docMk/>
            <pc:sldMk cId="836263263" sldId="267"/>
            <ac:spMk id="12" creationId="{081E4A58-353D-44AE-B2FC-2A74E2E400F7}"/>
          </ac:spMkLst>
        </pc:spChg>
        <pc:spChg chg="add del">
          <ac:chgData name="Utilisateur invité" userId="" providerId="Windows Live" clId="Web-{A22460E5-D1E8-4BCE-B145-97EB119E57B1}" dt="2024-02-21T16:57:14.553" v="153"/>
          <ac:spMkLst>
            <pc:docMk/>
            <pc:sldMk cId="836263263" sldId="267"/>
            <ac:spMk id="17" creationId="{F13C74B1-5B17-4795-BED0-7140497B445A}"/>
          </ac:spMkLst>
        </pc:spChg>
        <pc:spChg chg="add del">
          <ac:chgData name="Utilisateur invité" userId="" providerId="Windows Live" clId="Web-{A22460E5-D1E8-4BCE-B145-97EB119E57B1}" dt="2024-02-21T16:57:14.553" v="153"/>
          <ac:spMkLst>
            <pc:docMk/>
            <pc:sldMk cId="836263263" sldId="267"/>
            <ac:spMk id="19" creationId="{D4974D33-8DC5-464E-8C6D-BE58F0669C17}"/>
          </ac:spMkLst>
        </pc:spChg>
        <pc:spChg chg="add del">
          <ac:chgData name="Utilisateur invité" userId="" providerId="Windows Live" clId="Web-{A22460E5-D1E8-4BCE-B145-97EB119E57B1}" dt="2024-02-21T16:57:18.975" v="155"/>
          <ac:spMkLst>
            <pc:docMk/>
            <pc:sldMk cId="836263263" sldId="267"/>
            <ac:spMk id="21" creationId="{45D37F4E-DDB4-456B-97E0-9937730A039F}"/>
          </ac:spMkLst>
        </pc:spChg>
        <pc:spChg chg="add del">
          <ac:chgData name="Utilisateur invité" userId="" providerId="Windows Live" clId="Web-{A22460E5-D1E8-4BCE-B145-97EB119E57B1}" dt="2024-02-21T16:57:18.975" v="155"/>
          <ac:spMkLst>
            <pc:docMk/>
            <pc:sldMk cId="836263263" sldId="267"/>
            <ac:spMk id="22" creationId="{B2DD41CD-8F47-4F56-AD12-4E2FF7696987}"/>
          </ac:spMkLst>
        </pc:spChg>
        <pc:spChg chg="add">
          <ac:chgData name="Utilisateur invité" userId="" providerId="Windows Live" clId="Web-{A22460E5-D1E8-4BCE-B145-97EB119E57B1}" dt="2024-02-21T16:57:18.975" v="156"/>
          <ac:spMkLst>
            <pc:docMk/>
            <pc:sldMk cId="836263263" sldId="267"/>
            <ac:spMk id="24" creationId="{4F7EBAE4-9945-4473-9E34-B2C66EA0F03D}"/>
          </ac:spMkLst>
        </pc:spChg>
        <pc:spChg chg="add">
          <ac:chgData name="Utilisateur invité" userId="" providerId="Windows Live" clId="Web-{A22460E5-D1E8-4BCE-B145-97EB119E57B1}" dt="2024-02-21T16:57:18.975" v="156"/>
          <ac:spMkLst>
            <pc:docMk/>
            <pc:sldMk cId="836263263" sldId="267"/>
            <ac:spMk id="25" creationId="{70BEB1E7-2F88-40BC-B73D-42E5B6F80BFC}"/>
          </ac:spMkLst>
        </pc:spChg>
        <pc:spChg chg="add">
          <ac:chgData name="Utilisateur invité" userId="" providerId="Windows Live" clId="Web-{A22460E5-D1E8-4BCE-B145-97EB119E57B1}" dt="2024-02-21T16:57:18.975" v="156"/>
          <ac:spMkLst>
            <pc:docMk/>
            <pc:sldMk cId="836263263" sldId="267"/>
            <ac:spMk id="26" creationId="{A7B99495-F43F-4D80-A44F-2CB4764EB90B}"/>
          </ac:spMkLst>
        </pc:spChg>
        <pc:picChg chg="add mod">
          <ac:chgData name="Utilisateur invité" userId="" providerId="Windows Live" clId="Web-{A22460E5-D1E8-4BCE-B145-97EB119E57B1}" dt="2024-02-21T16:57:18.975" v="156"/>
          <ac:picMkLst>
            <pc:docMk/>
            <pc:sldMk cId="836263263" sldId="267"/>
            <ac:picMk id="4" creationId="{412B9D65-E927-BC45-8191-54F32DFFAAB1}"/>
          </ac:picMkLst>
        </pc:picChg>
      </pc:sldChg>
      <pc:sldChg chg="addSp delSp modSp new mod setBg">
        <pc:chgData name="Utilisateur invité" userId="" providerId="Windows Live" clId="Web-{A22460E5-D1E8-4BCE-B145-97EB119E57B1}" dt="2024-02-21T16:59:37.760" v="167"/>
        <pc:sldMkLst>
          <pc:docMk/>
          <pc:sldMk cId="2047016341" sldId="268"/>
        </pc:sldMkLst>
        <pc:spChg chg="mod ord">
          <ac:chgData name="Utilisateur invité" userId="" providerId="Windows Live" clId="Web-{A22460E5-D1E8-4BCE-B145-97EB119E57B1}" dt="2024-02-21T16:59:37.760" v="167"/>
          <ac:spMkLst>
            <pc:docMk/>
            <pc:sldMk cId="2047016341" sldId="268"/>
            <ac:spMk id="2" creationId="{1C819D2C-879A-7E3C-E141-431B1DEAA046}"/>
          </ac:spMkLst>
        </pc:spChg>
        <pc:spChg chg="mod ord">
          <ac:chgData name="Utilisateur invité" userId="" providerId="Windows Live" clId="Web-{A22460E5-D1E8-4BCE-B145-97EB119E57B1}" dt="2024-02-21T16:59:37.760" v="167"/>
          <ac:spMkLst>
            <pc:docMk/>
            <pc:sldMk cId="2047016341" sldId="268"/>
            <ac:spMk id="3" creationId="{EB813B37-CDA6-2E91-0FD4-28B56EB25ACD}"/>
          </ac:spMkLst>
        </pc:spChg>
        <pc:spChg chg="add del">
          <ac:chgData name="Utilisateur invité" userId="" providerId="Windows Live" clId="Web-{A22460E5-D1E8-4BCE-B145-97EB119E57B1}" dt="2024-02-21T16:59:32.135" v="164"/>
          <ac:spMkLst>
            <pc:docMk/>
            <pc:sldMk cId="2047016341" sldId="268"/>
            <ac:spMk id="10" creationId="{231BF440-39FA-4087-84CC-2EEC0BBDAF29}"/>
          </ac:spMkLst>
        </pc:spChg>
        <pc:spChg chg="add del">
          <ac:chgData name="Utilisateur invité" userId="" providerId="Windows Live" clId="Web-{A22460E5-D1E8-4BCE-B145-97EB119E57B1}" dt="2024-02-21T16:59:32.135" v="164"/>
          <ac:spMkLst>
            <pc:docMk/>
            <pc:sldMk cId="2047016341" sldId="268"/>
            <ac:spMk id="12" creationId="{F04E4CBA-303B-48BD-8451-C2701CB0EEBF}"/>
          </ac:spMkLst>
        </pc:spChg>
        <pc:spChg chg="add del">
          <ac:chgData name="Utilisateur invité" userId="" providerId="Windows Live" clId="Web-{A22460E5-D1E8-4BCE-B145-97EB119E57B1}" dt="2024-02-21T16:59:32.135" v="164"/>
          <ac:spMkLst>
            <pc:docMk/>
            <pc:sldMk cId="2047016341" sldId="268"/>
            <ac:spMk id="14" creationId="{F6CA58B3-AFCC-4A40-9882-50D5080879B0}"/>
          </ac:spMkLst>
        </pc:spChg>
        <pc:spChg chg="add del">
          <ac:chgData name="Utilisateur invité" userId="" providerId="Windows Live" clId="Web-{A22460E5-D1E8-4BCE-B145-97EB119E57B1}" dt="2024-02-21T16:59:32.135" v="164"/>
          <ac:spMkLst>
            <pc:docMk/>
            <pc:sldMk cId="2047016341" sldId="268"/>
            <ac:spMk id="16" creationId="{75C56826-D4E5-42ED-8529-079651CB3005}"/>
          </ac:spMkLst>
        </pc:spChg>
        <pc:spChg chg="add del">
          <ac:chgData name="Utilisateur invité" userId="" providerId="Windows Live" clId="Web-{A22460E5-D1E8-4BCE-B145-97EB119E57B1}" dt="2024-02-21T16:59:32.135" v="164"/>
          <ac:spMkLst>
            <pc:docMk/>
            <pc:sldMk cId="2047016341" sldId="268"/>
            <ac:spMk id="18" creationId="{82095FCE-EF05-4443-B97A-85DEE3A5CA17}"/>
          </ac:spMkLst>
        </pc:spChg>
        <pc:spChg chg="add del">
          <ac:chgData name="Utilisateur invité" userId="" providerId="Windows Live" clId="Web-{A22460E5-D1E8-4BCE-B145-97EB119E57B1}" dt="2024-02-21T16:59:32.135" v="164"/>
          <ac:spMkLst>
            <pc:docMk/>
            <pc:sldMk cId="2047016341" sldId="268"/>
            <ac:spMk id="20" creationId="{CA00AE6B-AA30-4CF8-BA6F-339B780AD76C}"/>
          </ac:spMkLst>
        </pc:spChg>
        <pc:spChg chg="add del">
          <ac:chgData name="Utilisateur invité" userId="" providerId="Windows Live" clId="Web-{A22460E5-D1E8-4BCE-B145-97EB119E57B1}" dt="2024-02-21T16:59:37.745" v="166"/>
          <ac:spMkLst>
            <pc:docMk/>
            <pc:sldMk cId="2047016341" sldId="268"/>
            <ac:spMk id="22" creationId="{2172A0AC-3DCE-4672-BCAF-28FEF91F6020}"/>
          </ac:spMkLst>
        </pc:spChg>
        <pc:spChg chg="add del">
          <ac:chgData name="Utilisateur invité" userId="" providerId="Windows Live" clId="Web-{A22460E5-D1E8-4BCE-B145-97EB119E57B1}" dt="2024-02-21T16:59:37.745" v="166"/>
          <ac:spMkLst>
            <pc:docMk/>
            <pc:sldMk cId="2047016341" sldId="268"/>
            <ac:spMk id="23" creationId="{AE6F1C77-EDC9-4C5F-8C1C-62DD46BDA3C3}"/>
          </ac:spMkLst>
        </pc:spChg>
        <pc:spChg chg="add">
          <ac:chgData name="Utilisateur invité" userId="" providerId="Windows Live" clId="Web-{A22460E5-D1E8-4BCE-B145-97EB119E57B1}" dt="2024-02-21T16:59:37.760" v="167"/>
          <ac:spMkLst>
            <pc:docMk/>
            <pc:sldMk cId="2047016341" sldId="268"/>
            <ac:spMk id="25" creationId="{231BF440-39FA-4087-84CC-2EEC0BBDAF29}"/>
          </ac:spMkLst>
        </pc:spChg>
        <pc:spChg chg="add">
          <ac:chgData name="Utilisateur invité" userId="" providerId="Windows Live" clId="Web-{A22460E5-D1E8-4BCE-B145-97EB119E57B1}" dt="2024-02-21T16:59:37.760" v="167"/>
          <ac:spMkLst>
            <pc:docMk/>
            <pc:sldMk cId="2047016341" sldId="268"/>
            <ac:spMk id="26" creationId="{F04E4CBA-303B-48BD-8451-C2701CB0EEBF}"/>
          </ac:spMkLst>
        </pc:spChg>
        <pc:spChg chg="add">
          <ac:chgData name="Utilisateur invité" userId="" providerId="Windows Live" clId="Web-{A22460E5-D1E8-4BCE-B145-97EB119E57B1}" dt="2024-02-21T16:59:37.760" v="167"/>
          <ac:spMkLst>
            <pc:docMk/>
            <pc:sldMk cId="2047016341" sldId="268"/>
            <ac:spMk id="27" creationId="{F6CA58B3-AFCC-4A40-9882-50D5080879B0}"/>
          </ac:spMkLst>
        </pc:spChg>
        <pc:spChg chg="add">
          <ac:chgData name="Utilisateur invité" userId="" providerId="Windows Live" clId="Web-{A22460E5-D1E8-4BCE-B145-97EB119E57B1}" dt="2024-02-21T16:59:37.760" v="167"/>
          <ac:spMkLst>
            <pc:docMk/>
            <pc:sldMk cId="2047016341" sldId="268"/>
            <ac:spMk id="28" creationId="{75C56826-D4E5-42ED-8529-079651CB3005}"/>
          </ac:spMkLst>
        </pc:spChg>
        <pc:spChg chg="add">
          <ac:chgData name="Utilisateur invité" userId="" providerId="Windows Live" clId="Web-{A22460E5-D1E8-4BCE-B145-97EB119E57B1}" dt="2024-02-21T16:59:37.760" v="167"/>
          <ac:spMkLst>
            <pc:docMk/>
            <pc:sldMk cId="2047016341" sldId="268"/>
            <ac:spMk id="29" creationId="{82095FCE-EF05-4443-B97A-85DEE3A5CA17}"/>
          </ac:spMkLst>
        </pc:spChg>
        <pc:spChg chg="add">
          <ac:chgData name="Utilisateur invité" userId="" providerId="Windows Live" clId="Web-{A22460E5-D1E8-4BCE-B145-97EB119E57B1}" dt="2024-02-21T16:59:37.760" v="167"/>
          <ac:spMkLst>
            <pc:docMk/>
            <pc:sldMk cId="2047016341" sldId="268"/>
            <ac:spMk id="30" creationId="{CA00AE6B-AA30-4CF8-BA6F-339B780AD76C}"/>
          </ac:spMkLst>
        </pc:spChg>
        <pc:picChg chg="add mod">
          <ac:chgData name="Utilisateur invité" userId="" providerId="Windows Live" clId="Web-{A22460E5-D1E8-4BCE-B145-97EB119E57B1}" dt="2024-02-21T16:59:37.760" v="167"/>
          <ac:picMkLst>
            <pc:docMk/>
            <pc:sldMk cId="2047016341" sldId="268"/>
            <ac:picMk id="4" creationId="{BACE4B30-771E-450D-481B-03D71CB480FB}"/>
          </ac:picMkLst>
        </pc:picChg>
        <pc:picChg chg="add mod ord">
          <ac:chgData name="Utilisateur invité" userId="" providerId="Windows Live" clId="Web-{A22460E5-D1E8-4BCE-B145-97EB119E57B1}" dt="2024-02-21T16:59:37.760" v="167"/>
          <ac:picMkLst>
            <pc:docMk/>
            <pc:sldMk cId="2047016341" sldId="268"/>
            <ac:picMk id="5" creationId="{2232A80C-A5B7-C40A-E13E-F4EC3FDD7389}"/>
          </ac:picMkLst>
        </pc:picChg>
      </pc:sldChg>
      <pc:sldChg chg="addSp modSp new">
        <pc:chgData name="Utilisateur invité" userId="" providerId="Windows Live" clId="Web-{A22460E5-D1E8-4BCE-B145-97EB119E57B1}" dt="2024-02-21T17:02:37.781" v="169" actId="1076"/>
        <pc:sldMkLst>
          <pc:docMk/>
          <pc:sldMk cId="2643434689" sldId="269"/>
        </pc:sldMkLst>
        <pc:spChg chg="mod">
          <ac:chgData name="Utilisateur invité" userId="" providerId="Windows Live" clId="Web-{A22460E5-D1E8-4BCE-B145-97EB119E57B1}" dt="2024-02-21T16:20:39.047" v="21" actId="20577"/>
          <ac:spMkLst>
            <pc:docMk/>
            <pc:sldMk cId="2643434689" sldId="269"/>
            <ac:spMk id="2" creationId="{6A8739D6-FF7B-A15A-DBF4-5F796F73CC19}"/>
          </ac:spMkLst>
        </pc:spChg>
        <pc:spChg chg="mod">
          <ac:chgData name="Utilisateur invité" userId="" providerId="Windows Live" clId="Web-{A22460E5-D1E8-4BCE-B145-97EB119E57B1}" dt="2024-02-21T16:45:21.046" v="141" actId="20577"/>
          <ac:spMkLst>
            <pc:docMk/>
            <pc:sldMk cId="2643434689" sldId="269"/>
            <ac:spMk id="3" creationId="{0979D433-54AB-EAED-F290-2692E3169877}"/>
          </ac:spMkLst>
        </pc:spChg>
        <pc:picChg chg="add mod">
          <ac:chgData name="Utilisateur invité" userId="" providerId="Windows Live" clId="Web-{A22460E5-D1E8-4BCE-B145-97EB119E57B1}" dt="2024-02-21T17:02:37.781" v="169" actId="1076"/>
          <ac:picMkLst>
            <pc:docMk/>
            <pc:sldMk cId="2643434689" sldId="269"/>
            <ac:picMk id="4" creationId="{FCEEA426-5C40-FDEC-5AF4-A7B3D22E06DF}"/>
          </ac:picMkLst>
        </pc:picChg>
      </pc:sldChg>
      <pc:sldChg chg="add del replId">
        <pc:chgData name="Utilisateur invité" userId="" providerId="Windows Live" clId="Web-{A22460E5-D1E8-4BCE-B145-97EB119E57B1}" dt="2024-02-21T16:53:18.717" v="143"/>
        <pc:sldMkLst>
          <pc:docMk/>
          <pc:sldMk cId="1311447805" sldId="270"/>
        </pc:sldMkLst>
      </pc:sldChg>
    </pc:docChg>
  </pc:docChgLst>
  <pc:docChgLst>
    <pc:chgData clId="Web-{A992B7E0-7B33-4C75-9CE5-7BFE6C78DA5A}"/>
    <pc:docChg chg="modSld">
      <pc:chgData name="" userId="" providerId="" clId="Web-{A992B7E0-7B33-4C75-9CE5-7BFE6C78DA5A}" dt="2024-03-15T07:27:33.907" v="0" actId="20577"/>
      <pc:docMkLst>
        <pc:docMk/>
      </pc:docMkLst>
      <pc:sldChg chg="modSp">
        <pc:chgData name="" userId="" providerId="" clId="Web-{A992B7E0-7B33-4C75-9CE5-7BFE6C78DA5A}" dt="2024-03-15T07:27:33.907" v="0" actId="20577"/>
        <pc:sldMkLst>
          <pc:docMk/>
          <pc:sldMk cId="2230371316" sldId="256"/>
        </pc:sldMkLst>
        <pc:spChg chg="mod">
          <ac:chgData name="" userId="" providerId="" clId="Web-{A992B7E0-7B33-4C75-9CE5-7BFE6C78DA5A}" dt="2024-03-15T07:27:33.907" v="0" actId="20577"/>
          <ac:spMkLst>
            <pc:docMk/>
            <pc:sldMk cId="2230371316" sldId="256"/>
            <ac:spMk id="3" creationId="{984DA4BF-DF9C-9F76-6EBC-6FF604DBB95E}"/>
          </ac:spMkLst>
        </pc:spChg>
      </pc:sldChg>
    </pc:docChg>
  </pc:docChgLst>
  <pc:docChgLst>
    <pc:chgData name="Jong CHONG" userId="e6594b4aa7b7af14" providerId="LiveId" clId="{383F6138-DD3E-4FE6-B16C-F693B4AF3185}"/>
    <pc:docChg chg="undo custSel addSld modSld">
      <pc:chgData name="Jong CHONG" userId="e6594b4aa7b7af14" providerId="LiveId" clId="{383F6138-DD3E-4FE6-B16C-F693B4AF3185}" dt="2024-02-19T18:04:47.457" v="91"/>
      <pc:docMkLst>
        <pc:docMk/>
      </pc:docMkLst>
      <pc:sldChg chg="addSp delSp modSp mod modMedia setBg delAnim modNotesTx">
        <pc:chgData name="Jong CHONG" userId="e6594b4aa7b7af14" providerId="LiveId" clId="{383F6138-DD3E-4FE6-B16C-F693B4AF3185}" dt="2024-02-19T18:04:47.457" v="91"/>
        <pc:sldMkLst>
          <pc:docMk/>
          <pc:sldMk cId="2230371316" sldId="256"/>
        </pc:sldMkLst>
        <pc:spChg chg="mod">
          <ac:chgData name="Jong CHONG" userId="e6594b4aa7b7af14" providerId="LiveId" clId="{383F6138-DD3E-4FE6-B16C-F693B4AF3185}" dt="2024-02-19T17:56:01.501" v="25" actId="26606"/>
          <ac:spMkLst>
            <pc:docMk/>
            <pc:sldMk cId="2230371316" sldId="256"/>
            <ac:spMk id="2" creationId="{D97DB8FF-BF59-0AE0-829D-96E6B188180E}"/>
          </ac:spMkLst>
        </pc:spChg>
        <pc:spChg chg="mod">
          <ac:chgData name="Jong CHONG" userId="e6594b4aa7b7af14" providerId="LiveId" clId="{383F6138-DD3E-4FE6-B16C-F693B4AF3185}" dt="2024-02-19T17:57:55.532" v="87" actId="20577"/>
          <ac:spMkLst>
            <pc:docMk/>
            <pc:sldMk cId="2230371316" sldId="256"/>
            <ac:spMk id="3" creationId="{984DA4BF-DF9C-9F76-6EBC-6FF604DBB95E}"/>
          </ac:spMkLst>
        </pc:spChg>
        <pc:spChg chg="add del">
          <ac:chgData name="Jong CHONG" userId="e6594b4aa7b7af14" providerId="LiveId" clId="{383F6138-DD3E-4FE6-B16C-F693B4AF3185}" dt="2024-02-19T17:55:52.762" v="20" actId="26606"/>
          <ac:spMkLst>
            <pc:docMk/>
            <pc:sldMk cId="2230371316" sldId="256"/>
            <ac:spMk id="6" creationId="{6F828D28-8E09-41CC-8229-3070B5467A96}"/>
          </ac:spMkLst>
        </pc:spChg>
        <pc:spChg chg="add del">
          <ac:chgData name="Jong CHONG" userId="e6594b4aa7b7af14" providerId="LiveId" clId="{383F6138-DD3E-4FE6-B16C-F693B4AF3185}" dt="2024-02-19T17:55:52.762" v="20" actId="26606"/>
          <ac:spMkLst>
            <pc:docMk/>
            <pc:sldMk cId="2230371316" sldId="256"/>
            <ac:spMk id="8" creationId="{D5B012D8-7F27-4758-9AC6-C889B154BD73}"/>
          </ac:spMkLst>
        </pc:spChg>
        <pc:spChg chg="add del">
          <ac:chgData name="Jong CHONG" userId="e6594b4aa7b7af14" providerId="LiveId" clId="{383F6138-DD3E-4FE6-B16C-F693B4AF3185}" dt="2024-02-19T17:55:35.624" v="14" actId="26606"/>
          <ac:spMkLst>
            <pc:docMk/>
            <pc:sldMk cId="2230371316" sldId="256"/>
            <ac:spMk id="9" creationId="{C1DD1A8A-57D5-4A81-AD04-532B043C5611}"/>
          </ac:spMkLst>
        </pc:spChg>
        <pc:spChg chg="add del">
          <ac:chgData name="Jong CHONG" userId="e6594b4aa7b7af14" providerId="LiveId" clId="{383F6138-DD3E-4FE6-B16C-F693B4AF3185}" dt="2024-02-19T17:55:52.762" v="20" actId="26606"/>
          <ac:spMkLst>
            <pc:docMk/>
            <pc:sldMk cId="2230371316" sldId="256"/>
            <ac:spMk id="10" creationId="{4063B759-00FC-46D1-9898-8E8625268FAF}"/>
          </ac:spMkLst>
        </pc:spChg>
        <pc:spChg chg="add del">
          <ac:chgData name="Jong CHONG" userId="e6594b4aa7b7af14" providerId="LiveId" clId="{383F6138-DD3E-4FE6-B16C-F693B4AF3185}" dt="2024-02-19T17:55:35.624" v="14" actId="26606"/>
          <ac:spMkLst>
            <pc:docMk/>
            <pc:sldMk cId="2230371316" sldId="256"/>
            <ac:spMk id="11" creationId="{007891EC-4501-44ED-A8C8-B11B6DB767AB}"/>
          </ac:spMkLst>
        </pc:spChg>
        <pc:spChg chg="add del">
          <ac:chgData name="Jong CHONG" userId="e6594b4aa7b7af14" providerId="LiveId" clId="{383F6138-DD3E-4FE6-B16C-F693B4AF3185}" dt="2024-02-19T17:55:58.664" v="24" actId="26606"/>
          <ac:spMkLst>
            <pc:docMk/>
            <pc:sldMk cId="2230371316" sldId="256"/>
            <ac:spMk id="12" creationId="{6F828D28-8E09-41CC-8229-3070B5467A96}"/>
          </ac:spMkLst>
        </pc:spChg>
        <pc:spChg chg="add del">
          <ac:chgData name="Jong CHONG" userId="e6594b4aa7b7af14" providerId="LiveId" clId="{383F6138-DD3E-4FE6-B16C-F693B4AF3185}" dt="2024-02-19T17:55:42.353" v="16" actId="26606"/>
          <ac:spMkLst>
            <pc:docMk/>
            <pc:sldMk cId="2230371316" sldId="256"/>
            <ac:spMk id="13" creationId="{C1DD1A8A-57D5-4A81-AD04-532B043C5611}"/>
          </ac:spMkLst>
        </pc:spChg>
        <pc:spChg chg="add del">
          <ac:chgData name="Jong CHONG" userId="e6594b4aa7b7af14" providerId="LiveId" clId="{383F6138-DD3E-4FE6-B16C-F693B4AF3185}" dt="2024-02-19T17:55:42.353" v="16" actId="26606"/>
          <ac:spMkLst>
            <pc:docMk/>
            <pc:sldMk cId="2230371316" sldId="256"/>
            <ac:spMk id="15" creationId="{007891EC-4501-44ED-A8C8-B11B6DB767AB}"/>
          </ac:spMkLst>
        </pc:spChg>
        <pc:spChg chg="add del">
          <ac:chgData name="Jong CHONG" userId="e6594b4aa7b7af14" providerId="LiveId" clId="{383F6138-DD3E-4FE6-B16C-F693B4AF3185}" dt="2024-02-19T17:55:58.664" v="24" actId="26606"/>
          <ac:spMkLst>
            <pc:docMk/>
            <pc:sldMk cId="2230371316" sldId="256"/>
            <ac:spMk id="17" creationId="{D5B012D8-7F27-4758-9AC6-C889B154BD73}"/>
          </ac:spMkLst>
        </pc:spChg>
        <pc:spChg chg="add del">
          <ac:chgData name="Jong CHONG" userId="e6594b4aa7b7af14" providerId="LiveId" clId="{383F6138-DD3E-4FE6-B16C-F693B4AF3185}" dt="2024-02-19T17:55:58.664" v="24" actId="26606"/>
          <ac:spMkLst>
            <pc:docMk/>
            <pc:sldMk cId="2230371316" sldId="256"/>
            <ac:spMk id="18" creationId="{4063B759-00FC-46D1-9898-8E8625268FAF}"/>
          </ac:spMkLst>
        </pc:spChg>
        <pc:spChg chg="add">
          <ac:chgData name="Jong CHONG" userId="e6594b4aa7b7af14" providerId="LiveId" clId="{383F6138-DD3E-4FE6-B16C-F693B4AF3185}" dt="2024-02-19T17:56:01.501" v="25" actId="26606"/>
          <ac:spMkLst>
            <pc:docMk/>
            <pc:sldMk cId="2230371316" sldId="256"/>
            <ac:spMk id="19" creationId="{C1DD1A8A-57D5-4A81-AD04-532B043C5611}"/>
          </ac:spMkLst>
        </pc:spChg>
        <pc:spChg chg="add">
          <ac:chgData name="Jong CHONG" userId="e6594b4aa7b7af14" providerId="LiveId" clId="{383F6138-DD3E-4FE6-B16C-F693B4AF3185}" dt="2024-02-19T17:56:01.501" v="25" actId="26606"/>
          <ac:spMkLst>
            <pc:docMk/>
            <pc:sldMk cId="2230371316" sldId="256"/>
            <ac:spMk id="21" creationId="{007891EC-4501-44ED-A8C8-B11B6DB767AB}"/>
          </ac:spMkLst>
        </pc:spChg>
        <pc:picChg chg="add del mod">
          <ac:chgData name="Jong CHONG" userId="e6594b4aa7b7af14" providerId="LiveId" clId="{383F6138-DD3E-4FE6-B16C-F693B4AF3185}" dt="2024-02-19T17:55:35.624" v="14" actId="26606"/>
          <ac:picMkLst>
            <pc:docMk/>
            <pc:sldMk cId="2230371316" sldId="256"/>
            <ac:picMk id="5" creationId="{E6E3A8F8-4BA8-A288-8C25-3D77F7A177B1}"/>
          </ac:picMkLst>
        </pc:picChg>
        <pc:picChg chg="add del mod">
          <ac:chgData name="Jong CHONG" userId="e6594b4aa7b7af14" providerId="LiveId" clId="{383F6138-DD3E-4FE6-B16C-F693B4AF3185}" dt="2024-02-19T17:55:52.762" v="20" actId="26606"/>
          <ac:picMkLst>
            <pc:docMk/>
            <pc:sldMk cId="2230371316" sldId="256"/>
            <ac:picMk id="7" creationId="{2289DEB0-3CE5-ADC2-F921-3B41F25C9057}"/>
          </ac:picMkLst>
        </pc:picChg>
        <pc:picChg chg="add del">
          <ac:chgData name="Jong CHONG" userId="e6594b4aa7b7af14" providerId="LiveId" clId="{383F6138-DD3E-4FE6-B16C-F693B4AF3185}" dt="2024-02-19T17:55:42.353" v="16" actId="26606"/>
          <ac:picMkLst>
            <pc:docMk/>
            <pc:sldMk cId="2230371316" sldId="256"/>
            <ac:picMk id="14" creationId="{602AF6E5-B8AD-A829-308F-3EE97789AAC1}"/>
          </ac:picMkLst>
        </pc:picChg>
        <pc:picChg chg="add del mod">
          <ac:chgData name="Jong CHONG" userId="e6594b4aa7b7af14" providerId="LiveId" clId="{383F6138-DD3E-4FE6-B16C-F693B4AF3185}" dt="2024-02-19T17:55:58.664" v="24" actId="26606"/>
          <ac:picMkLst>
            <pc:docMk/>
            <pc:sldMk cId="2230371316" sldId="256"/>
            <ac:picMk id="16" creationId="{4C0B0BD8-9FE2-6B79-84C7-A6C0B14FD2C2}"/>
          </ac:picMkLst>
        </pc:picChg>
        <pc:picChg chg="add mod">
          <ac:chgData name="Jong CHONG" userId="e6594b4aa7b7af14" providerId="LiveId" clId="{383F6138-DD3E-4FE6-B16C-F693B4AF3185}" dt="2024-02-19T17:56:01.798" v="27"/>
          <ac:picMkLst>
            <pc:docMk/>
            <pc:sldMk cId="2230371316" sldId="256"/>
            <ac:picMk id="20" creationId="{C50A2CF5-CC9F-59EB-ADC3-DD82998234FC}"/>
          </ac:picMkLst>
        </pc:picChg>
      </pc:sldChg>
      <pc:sldChg chg="modSp new mod">
        <pc:chgData name="Jong CHONG" userId="e6594b4aa7b7af14" providerId="LiveId" clId="{383F6138-DD3E-4FE6-B16C-F693B4AF3185}" dt="2024-02-19T17:57:33.509" v="34" actId="207"/>
        <pc:sldMkLst>
          <pc:docMk/>
          <pc:sldMk cId="4214489683" sldId="258"/>
        </pc:sldMkLst>
        <pc:spChg chg="mod">
          <ac:chgData name="Jong CHONG" userId="e6594b4aa7b7af14" providerId="LiveId" clId="{383F6138-DD3E-4FE6-B16C-F693B4AF3185}" dt="2024-02-19T17:57:33.509" v="34" actId="207"/>
          <ac:spMkLst>
            <pc:docMk/>
            <pc:sldMk cId="4214489683" sldId="258"/>
            <ac:spMk id="3" creationId="{54CAFFDF-4276-634B-BF85-5A936C4E6E90}"/>
          </ac:spMkLst>
        </pc:spChg>
      </pc:sldChg>
    </pc:docChg>
  </pc:docChgLst>
  <pc:docChgLst>
    <pc:chgData name="oceane prechais" userId="b4a14b2add49e7aa" providerId="Windows Live" clId="Web-{DA0285FA-45E5-4732-A5D4-FEEC5FD1BFD7}"/>
    <pc:docChg chg="modSld">
      <pc:chgData name="oceane prechais" userId="b4a14b2add49e7aa" providerId="Windows Live" clId="Web-{DA0285FA-45E5-4732-A5D4-FEEC5FD1BFD7}" dt="2024-03-15T08:43:32.451" v="222"/>
      <pc:docMkLst>
        <pc:docMk/>
      </pc:docMkLst>
      <pc:sldChg chg="modNotes">
        <pc:chgData name="oceane prechais" userId="b4a14b2add49e7aa" providerId="Windows Live" clId="Web-{DA0285FA-45E5-4732-A5D4-FEEC5FD1BFD7}" dt="2024-03-15T07:10:29.052" v="33"/>
        <pc:sldMkLst>
          <pc:docMk/>
          <pc:sldMk cId="519758731" sldId="257"/>
        </pc:sldMkLst>
      </pc:sldChg>
      <pc:sldChg chg="modNotes">
        <pc:chgData name="oceane prechais" userId="b4a14b2add49e7aa" providerId="Windows Live" clId="Web-{DA0285FA-45E5-4732-A5D4-FEEC5FD1BFD7}" dt="2024-03-15T08:43:32.451" v="222"/>
        <pc:sldMkLst>
          <pc:docMk/>
          <pc:sldMk cId="2265292375" sldId="261"/>
        </pc:sldMkLst>
      </pc:sldChg>
      <pc:sldChg chg="modNotes">
        <pc:chgData name="oceane prechais" userId="b4a14b2add49e7aa" providerId="Windows Live" clId="Web-{DA0285FA-45E5-4732-A5D4-FEEC5FD1BFD7}" dt="2024-03-15T08:19:34.785" v="215"/>
        <pc:sldMkLst>
          <pc:docMk/>
          <pc:sldMk cId="486173394" sldId="262"/>
        </pc:sldMkLst>
      </pc:sldChg>
    </pc:docChg>
  </pc:docChgLst>
  <pc:docChgLst>
    <pc:chgData name="oceane prechais" userId="b4a14b2add49e7aa" providerId="Windows Live" clId="Web-{31198DA1-B4E3-4A80-A19B-7A941F56487F}"/>
    <pc:docChg chg="modSld">
      <pc:chgData name="oceane prechais" userId="b4a14b2add49e7aa" providerId="Windows Live" clId="Web-{31198DA1-B4E3-4A80-A19B-7A941F56487F}" dt="2024-02-21T17:00:13.425" v="34"/>
      <pc:docMkLst>
        <pc:docMk/>
      </pc:docMkLst>
      <pc:sldChg chg="addSp delSp modSp mod setBg">
        <pc:chgData name="oceane prechais" userId="b4a14b2add49e7aa" providerId="Windows Live" clId="Web-{31198DA1-B4E3-4A80-A19B-7A941F56487F}" dt="2024-02-21T16:58:08.453" v="15"/>
        <pc:sldMkLst>
          <pc:docMk/>
          <pc:sldMk cId="519758731" sldId="257"/>
        </pc:sldMkLst>
        <pc:spChg chg="mod">
          <ac:chgData name="oceane prechais" userId="b4a14b2add49e7aa" providerId="Windows Live" clId="Web-{31198DA1-B4E3-4A80-A19B-7A941F56487F}" dt="2024-02-21T16:58:08.453" v="15"/>
          <ac:spMkLst>
            <pc:docMk/>
            <pc:sldMk cId="519758731" sldId="257"/>
            <ac:spMk id="2" creationId="{5A7D9AC9-9AE1-9AA7-44C9-D81EB1FECC83}"/>
          </ac:spMkLst>
        </pc:spChg>
        <pc:spChg chg="mod">
          <ac:chgData name="oceane prechais" userId="b4a14b2add49e7aa" providerId="Windows Live" clId="Web-{31198DA1-B4E3-4A80-A19B-7A941F56487F}" dt="2024-02-21T16:58:08.453" v="15"/>
          <ac:spMkLst>
            <pc:docMk/>
            <pc:sldMk cId="519758731" sldId="257"/>
            <ac:spMk id="3" creationId="{9F8BCC94-75AF-D312-9701-858C19E9DEDD}"/>
          </ac:spMkLst>
        </pc:spChg>
        <pc:spChg chg="add del">
          <ac:chgData name="oceane prechais" userId="b4a14b2add49e7aa" providerId="Windows Live" clId="Web-{31198DA1-B4E3-4A80-A19B-7A941F56487F}" dt="2024-02-21T16:58:08.453" v="15"/>
          <ac:spMkLst>
            <pc:docMk/>
            <pc:sldMk cId="519758731" sldId="257"/>
            <ac:spMk id="7" creationId="{45D37F4E-DDB4-456B-97E0-9937730A039F}"/>
          </ac:spMkLst>
        </pc:spChg>
        <pc:spChg chg="add del">
          <ac:chgData name="oceane prechais" userId="b4a14b2add49e7aa" providerId="Windows Live" clId="Web-{31198DA1-B4E3-4A80-A19B-7A941F56487F}" dt="2024-02-21T16:58:08.453" v="15"/>
          <ac:spMkLst>
            <pc:docMk/>
            <pc:sldMk cId="519758731" sldId="257"/>
            <ac:spMk id="8" creationId="{B2DD41CD-8F47-4F56-AD12-4E2FF7696987}"/>
          </ac:spMkLst>
        </pc:spChg>
        <pc:spChg chg="add del">
          <ac:chgData name="oceane prechais" userId="b4a14b2add49e7aa" providerId="Windows Live" clId="Web-{31198DA1-B4E3-4A80-A19B-7A941F56487F}" dt="2024-02-21T16:55:12.838" v="1"/>
          <ac:spMkLst>
            <pc:docMk/>
            <pc:sldMk cId="519758731" sldId="257"/>
            <ac:spMk id="10" creationId="{B6FACB3C-9069-4791-BC5C-0DB7CD19B853}"/>
          </ac:spMkLst>
        </pc:spChg>
        <pc:spChg chg="add del">
          <ac:chgData name="oceane prechais" userId="b4a14b2add49e7aa" providerId="Windows Live" clId="Web-{31198DA1-B4E3-4A80-A19B-7A941F56487F}" dt="2024-02-21T16:55:12.838" v="1"/>
          <ac:spMkLst>
            <pc:docMk/>
            <pc:sldMk cId="519758731" sldId="257"/>
            <ac:spMk id="12" creationId="{71F2038E-D777-4B76-81DD-DD13EE91B9DD}"/>
          </ac:spMkLst>
        </pc:spChg>
        <pc:grpChg chg="add del">
          <ac:chgData name="oceane prechais" userId="b4a14b2add49e7aa" providerId="Windows Live" clId="Web-{31198DA1-B4E3-4A80-A19B-7A941F56487F}" dt="2024-02-21T16:55:12.838" v="1"/>
          <ac:grpSpMkLst>
            <pc:docMk/>
            <pc:sldMk cId="519758731" sldId="257"/>
            <ac:grpSpMk id="14" creationId="{DD354807-230F-4402-B1B9-F733A8F1F190}"/>
          </ac:grpSpMkLst>
        </pc:grpChg>
        <pc:picChg chg="mod">
          <ac:chgData name="oceane prechais" userId="b4a14b2add49e7aa" providerId="Windows Live" clId="Web-{31198DA1-B4E3-4A80-A19B-7A941F56487F}" dt="2024-02-21T16:58:08.453" v="15"/>
          <ac:picMkLst>
            <pc:docMk/>
            <pc:sldMk cId="519758731" sldId="257"/>
            <ac:picMk id="5" creationId="{BA26497E-8279-9117-77B2-4A884E8D109A}"/>
          </ac:picMkLst>
        </pc:picChg>
      </pc:sldChg>
      <pc:sldChg chg="modNotes">
        <pc:chgData name="oceane prechais" userId="b4a14b2add49e7aa" providerId="Windows Live" clId="Web-{31198DA1-B4E3-4A80-A19B-7A941F56487F}" dt="2024-02-21T17:00:13.425" v="34"/>
        <pc:sldMkLst>
          <pc:docMk/>
          <pc:sldMk cId="1192079508" sldId="260"/>
        </pc:sldMkLst>
      </pc:sldChg>
      <pc:sldChg chg="addSp delSp modSp mod setBg">
        <pc:chgData name="oceane prechais" userId="b4a14b2add49e7aa" providerId="Windows Live" clId="Web-{31198DA1-B4E3-4A80-A19B-7A941F56487F}" dt="2024-02-21T16:58:07.500" v="14"/>
        <pc:sldMkLst>
          <pc:docMk/>
          <pc:sldMk cId="2265292375" sldId="261"/>
        </pc:sldMkLst>
        <pc:spChg chg="mod">
          <ac:chgData name="oceane prechais" userId="b4a14b2add49e7aa" providerId="Windows Live" clId="Web-{31198DA1-B4E3-4A80-A19B-7A941F56487F}" dt="2024-02-21T16:58:07.500" v="14"/>
          <ac:spMkLst>
            <pc:docMk/>
            <pc:sldMk cId="2265292375" sldId="261"/>
            <ac:spMk id="2" creationId="{5A7D9AC9-9AE1-9AA7-44C9-D81EB1FECC83}"/>
          </ac:spMkLst>
        </pc:spChg>
        <pc:spChg chg="mod ord">
          <ac:chgData name="oceane prechais" userId="b4a14b2add49e7aa" providerId="Windows Live" clId="Web-{31198DA1-B4E3-4A80-A19B-7A941F56487F}" dt="2024-02-21T16:58:07.500" v="14"/>
          <ac:spMkLst>
            <pc:docMk/>
            <pc:sldMk cId="2265292375" sldId="261"/>
            <ac:spMk id="3" creationId="{9F8BCC94-75AF-D312-9701-858C19E9DEDD}"/>
          </ac:spMkLst>
        </pc:spChg>
        <pc:spChg chg="add del">
          <ac:chgData name="oceane prechais" userId="b4a14b2add49e7aa" providerId="Windows Live" clId="Web-{31198DA1-B4E3-4A80-A19B-7A941F56487F}" dt="2024-02-21T16:56:39.138" v="4"/>
          <ac:spMkLst>
            <pc:docMk/>
            <pc:sldMk cId="2265292375" sldId="261"/>
            <ac:spMk id="12" creationId="{D75A5B51-0925-4835-8511-A0DD17EAA97C}"/>
          </ac:spMkLst>
        </pc:spChg>
        <pc:spChg chg="add del">
          <ac:chgData name="oceane prechais" userId="b4a14b2add49e7aa" providerId="Windows Live" clId="Web-{31198DA1-B4E3-4A80-A19B-7A941F56487F}" dt="2024-02-21T16:56:39.138" v="4"/>
          <ac:spMkLst>
            <pc:docMk/>
            <pc:sldMk cId="2265292375" sldId="261"/>
            <ac:spMk id="14" creationId="{5CDFD20D-8E4F-4E3A-AF87-93F23E0DBFB3}"/>
          </ac:spMkLst>
        </pc:spChg>
        <pc:spChg chg="add del">
          <ac:chgData name="oceane prechais" userId="b4a14b2add49e7aa" providerId="Windows Live" clId="Web-{31198DA1-B4E3-4A80-A19B-7A941F56487F}" dt="2024-02-21T16:58:07.500" v="14"/>
          <ac:spMkLst>
            <pc:docMk/>
            <pc:sldMk cId="2265292375" sldId="261"/>
            <ac:spMk id="16" creationId="{53B475F8-50AE-46A0-9943-B2B63183D50C}"/>
          </ac:spMkLst>
        </pc:spChg>
        <pc:spChg chg="add del">
          <ac:chgData name="oceane prechais" userId="b4a14b2add49e7aa" providerId="Windows Live" clId="Web-{31198DA1-B4E3-4A80-A19B-7A941F56487F}" dt="2024-02-21T16:58:07.500" v="14"/>
          <ac:spMkLst>
            <pc:docMk/>
            <pc:sldMk cId="2265292375" sldId="261"/>
            <ac:spMk id="17" creationId="{75F6FDB4-2351-48C2-A863-2364A02343C0}"/>
          </ac:spMkLst>
        </pc:spChg>
        <pc:spChg chg="add del">
          <ac:chgData name="oceane prechais" userId="b4a14b2add49e7aa" providerId="Windows Live" clId="Web-{31198DA1-B4E3-4A80-A19B-7A941F56487F}" dt="2024-02-21T16:57:36.218" v="9"/>
          <ac:spMkLst>
            <pc:docMk/>
            <pc:sldMk cId="2265292375" sldId="261"/>
            <ac:spMk id="22" creationId="{6804CCDD-88C7-4B43-A381-F2D8DAF62BE3}"/>
          </ac:spMkLst>
        </pc:spChg>
        <pc:spChg chg="add del">
          <ac:chgData name="oceane prechais" userId="b4a14b2add49e7aa" providerId="Windows Live" clId="Web-{31198DA1-B4E3-4A80-A19B-7A941F56487F}" dt="2024-02-21T16:57:36.218" v="9"/>
          <ac:spMkLst>
            <pc:docMk/>
            <pc:sldMk cId="2265292375" sldId="261"/>
            <ac:spMk id="24" creationId="{BBECEAC1-4BBC-4815-B44E-D9B231A3FC16}"/>
          </ac:spMkLst>
        </pc:spChg>
        <pc:picChg chg="mod ord">
          <ac:chgData name="oceane prechais" userId="b4a14b2add49e7aa" providerId="Windows Live" clId="Web-{31198DA1-B4E3-4A80-A19B-7A941F56487F}" dt="2024-02-21T16:58:07.500" v="14"/>
          <ac:picMkLst>
            <pc:docMk/>
            <pc:sldMk cId="2265292375" sldId="261"/>
            <ac:picMk id="5" creationId="{09B3FDF2-8D4F-2511-51EB-F9596F3A65E8}"/>
          </ac:picMkLst>
        </pc:picChg>
        <pc:picChg chg="mod ord">
          <ac:chgData name="oceane prechais" userId="b4a14b2add49e7aa" providerId="Windows Live" clId="Web-{31198DA1-B4E3-4A80-A19B-7A941F56487F}" dt="2024-02-21T16:58:07.500" v="14"/>
          <ac:picMkLst>
            <pc:docMk/>
            <pc:sldMk cId="2265292375" sldId="261"/>
            <ac:picMk id="6" creationId="{3281D155-74F9-0738-93DA-D61B69FA0DAE}"/>
          </ac:picMkLst>
        </pc:picChg>
        <pc:picChg chg="mod">
          <ac:chgData name="oceane prechais" userId="b4a14b2add49e7aa" providerId="Windows Live" clId="Web-{31198DA1-B4E3-4A80-A19B-7A941F56487F}" dt="2024-02-21T16:58:07.500" v="14"/>
          <ac:picMkLst>
            <pc:docMk/>
            <pc:sldMk cId="2265292375" sldId="261"/>
            <ac:picMk id="7" creationId="{F48D7B54-ACC7-9FC8-8D1D-44264D7B7CC3}"/>
          </ac:picMkLst>
        </pc:picChg>
      </pc:sldChg>
    </pc:docChg>
  </pc:docChgLst>
  <pc:docChgLst>
    <pc:chgData name="Utilisateur invité" providerId="Windows Live" clId="Web-{4AA904D1-0DF6-4346-A001-FDFFD3928A59}"/>
    <pc:docChg chg="modSld">
      <pc:chgData name="Utilisateur invité" userId="" providerId="Windows Live" clId="Web-{4AA904D1-0DF6-4346-A001-FDFFD3928A59}" dt="2024-02-19T17:45:02.023" v="4" actId="20577"/>
      <pc:docMkLst>
        <pc:docMk/>
      </pc:docMkLst>
      <pc:sldChg chg="modSp">
        <pc:chgData name="Utilisateur invité" userId="" providerId="Windows Live" clId="Web-{4AA904D1-0DF6-4346-A001-FDFFD3928A59}" dt="2024-02-19T17:45:02.023" v="4" actId="20577"/>
        <pc:sldMkLst>
          <pc:docMk/>
          <pc:sldMk cId="2230371316" sldId="256"/>
        </pc:sldMkLst>
        <pc:spChg chg="mod">
          <ac:chgData name="Utilisateur invité" userId="" providerId="Windows Live" clId="Web-{4AA904D1-0DF6-4346-A001-FDFFD3928A59}" dt="2024-02-19T17:45:02.023" v="4" actId="20577"/>
          <ac:spMkLst>
            <pc:docMk/>
            <pc:sldMk cId="2230371316" sldId="256"/>
            <ac:spMk id="3" creationId="{984DA4BF-DF9C-9F76-6EBC-6FF604DBB95E}"/>
          </ac:spMkLst>
        </pc:spChg>
      </pc:sldChg>
    </pc:docChg>
  </pc:docChgLst>
  <pc:docChgLst>
    <pc:chgData name="Utilisateur invité" providerId="Windows Live" clId="Web-{A992B7E0-7B33-4C75-9CE5-7BFE6C78DA5A}"/>
    <pc:docChg chg="addSld delSld modSld sldOrd">
      <pc:chgData name="Utilisateur invité" userId="" providerId="Windows Live" clId="Web-{A992B7E0-7B33-4C75-9CE5-7BFE6C78DA5A}" dt="2024-03-15T08:57:28.398" v="115"/>
      <pc:docMkLst>
        <pc:docMk/>
      </pc:docMkLst>
      <pc:sldChg chg="modSp">
        <pc:chgData name="Utilisateur invité" userId="" providerId="Windows Live" clId="Web-{A992B7E0-7B33-4C75-9CE5-7BFE6C78DA5A}" dt="2024-03-15T07:27:54.345" v="7" actId="20577"/>
        <pc:sldMkLst>
          <pc:docMk/>
          <pc:sldMk cId="2230371316" sldId="256"/>
        </pc:sldMkLst>
        <pc:spChg chg="mod">
          <ac:chgData name="Utilisateur invité" userId="" providerId="Windows Live" clId="Web-{A992B7E0-7B33-4C75-9CE5-7BFE6C78DA5A}" dt="2024-03-15T07:27:54.345" v="7" actId="20577"/>
          <ac:spMkLst>
            <pc:docMk/>
            <pc:sldMk cId="2230371316" sldId="256"/>
            <ac:spMk id="3" creationId="{984DA4BF-DF9C-9F76-6EBC-6FF604DBB95E}"/>
          </ac:spMkLst>
        </pc:spChg>
      </pc:sldChg>
      <pc:sldChg chg="add del">
        <pc:chgData name="Utilisateur invité" userId="" providerId="Windows Live" clId="Web-{A992B7E0-7B33-4C75-9CE5-7BFE6C78DA5A}" dt="2024-03-15T07:42:11.430" v="92"/>
        <pc:sldMkLst>
          <pc:docMk/>
          <pc:sldMk cId="1469749273" sldId="265"/>
        </pc:sldMkLst>
      </pc:sldChg>
      <pc:sldChg chg="del">
        <pc:chgData name="Utilisateur invité" userId="" providerId="Windows Live" clId="Web-{A992B7E0-7B33-4C75-9CE5-7BFE6C78DA5A}" dt="2024-03-15T07:29:37.227" v="8"/>
        <pc:sldMkLst>
          <pc:docMk/>
          <pc:sldMk cId="3123418464" sldId="266"/>
        </pc:sldMkLst>
      </pc:sldChg>
      <pc:sldChg chg="modNotes">
        <pc:chgData name="Utilisateur invité" userId="" providerId="Windows Live" clId="Web-{A992B7E0-7B33-4C75-9CE5-7BFE6C78DA5A}" dt="2024-03-15T08:54:16.668" v="114"/>
        <pc:sldMkLst>
          <pc:docMk/>
          <pc:sldMk cId="836263263" sldId="267"/>
        </pc:sldMkLst>
      </pc:sldChg>
      <pc:sldChg chg="modSp">
        <pc:chgData name="Utilisateur invité" userId="" providerId="Windows Live" clId="Web-{A992B7E0-7B33-4C75-9CE5-7BFE6C78DA5A}" dt="2024-03-15T07:34:22.823" v="89" actId="20577"/>
        <pc:sldMkLst>
          <pc:docMk/>
          <pc:sldMk cId="2047016341" sldId="268"/>
        </pc:sldMkLst>
        <pc:spChg chg="mod">
          <ac:chgData name="Utilisateur invité" userId="" providerId="Windows Live" clId="Web-{A992B7E0-7B33-4C75-9CE5-7BFE6C78DA5A}" dt="2024-03-15T07:34:22.823" v="89" actId="20577"/>
          <ac:spMkLst>
            <pc:docMk/>
            <pc:sldMk cId="2047016341" sldId="268"/>
            <ac:spMk id="3" creationId="{EB813B37-CDA6-2E91-0FD4-28B56EB25ACD}"/>
          </ac:spMkLst>
        </pc:spChg>
      </pc:sldChg>
      <pc:sldChg chg="addSp delSp modSp mod setBg modNotes">
        <pc:chgData name="Utilisateur invité" userId="" providerId="Windows Live" clId="Web-{A992B7E0-7B33-4C75-9CE5-7BFE6C78DA5A}" dt="2024-03-15T08:57:28.398" v="115"/>
        <pc:sldMkLst>
          <pc:docMk/>
          <pc:sldMk cId="2643434689" sldId="269"/>
        </pc:sldMkLst>
        <pc:spChg chg="mod">
          <ac:chgData name="Utilisateur invité" userId="" providerId="Windows Live" clId="Web-{A992B7E0-7B33-4C75-9CE5-7BFE6C78DA5A}" dt="2024-03-15T07:33:43.773" v="79"/>
          <ac:spMkLst>
            <pc:docMk/>
            <pc:sldMk cId="2643434689" sldId="269"/>
            <ac:spMk id="2" creationId="{6A8739D6-FF7B-A15A-DBF4-5F796F73CC19}"/>
          </ac:spMkLst>
        </pc:spChg>
        <pc:spChg chg="mod ord">
          <ac:chgData name="Utilisateur invité" userId="" providerId="Windows Live" clId="Web-{A992B7E0-7B33-4C75-9CE5-7BFE6C78DA5A}" dt="2024-03-15T07:34:09.509" v="87"/>
          <ac:spMkLst>
            <pc:docMk/>
            <pc:sldMk cId="2643434689" sldId="269"/>
            <ac:spMk id="3" creationId="{0979D433-54AB-EAED-F290-2692E3169877}"/>
          </ac:spMkLst>
        </pc:spChg>
        <pc:spChg chg="add del">
          <ac:chgData name="Utilisateur invité" userId="" providerId="Windows Live" clId="Web-{A992B7E0-7B33-4C75-9CE5-7BFE6C78DA5A}" dt="2024-03-15T07:33:43.773" v="79"/>
          <ac:spMkLst>
            <pc:docMk/>
            <pc:sldMk cId="2643434689" sldId="269"/>
            <ac:spMk id="9" creationId="{327D73B4-9F5C-4A64-A179-51B9500CB8B5}"/>
          </ac:spMkLst>
        </pc:spChg>
        <pc:spChg chg="add del">
          <ac:chgData name="Utilisateur invité" userId="" providerId="Windows Live" clId="Web-{A992B7E0-7B33-4C75-9CE5-7BFE6C78DA5A}" dt="2024-03-15T07:33:43.773" v="79"/>
          <ac:spMkLst>
            <pc:docMk/>
            <pc:sldMk cId="2643434689" sldId="269"/>
            <ac:spMk id="11" creationId="{C1F06963-6374-4B48-844F-071A9BAAAE02}"/>
          </ac:spMkLst>
        </pc:spChg>
        <pc:spChg chg="add del">
          <ac:chgData name="Utilisateur invité" userId="" providerId="Windows Live" clId="Web-{A992B7E0-7B33-4C75-9CE5-7BFE6C78DA5A}" dt="2024-03-15T07:33:43.773" v="79"/>
          <ac:spMkLst>
            <pc:docMk/>
            <pc:sldMk cId="2643434689" sldId="269"/>
            <ac:spMk id="13" creationId="{6CB927A4-E432-4310-9CD5-E89FF5063179}"/>
          </ac:spMkLst>
        </pc:spChg>
        <pc:spChg chg="add del">
          <ac:chgData name="Utilisateur invité" userId="" providerId="Windows Live" clId="Web-{A992B7E0-7B33-4C75-9CE5-7BFE6C78DA5A}" dt="2024-03-15T07:33:43.773" v="79"/>
          <ac:spMkLst>
            <pc:docMk/>
            <pc:sldMk cId="2643434689" sldId="269"/>
            <ac:spMk id="15" creationId="{1453BF6C-B012-48B7-B4E8-6D7AC7C27D02}"/>
          </ac:spMkLst>
        </pc:spChg>
        <pc:spChg chg="add del">
          <ac:chgData name="Utilisateur invité" userId="" providerId="Windows Live" clId="Web-{A992B7E0-7B33-4C75-9CE5-7BFE6C78DA5A}" dt="2024-03-15T07:33:43.773" v="79"/>
          <ac:spMkLst>
            <pc:docMk/>
            <pc:sldMk cId="2643434689" sldId="269"/>
            <ac:spMk id="17" creationId="{E3020543-B24B-4EC4-8FFC-8DD88EEA91A8}"/>
          </ac:spMkLst>
        </pc:spChg>
        <pc:spChg chg="add">
          <ac:chgData name="Utilisateur invité" userId="" providerId="Windows Live" clId="Web-{A992B7E0-7B33-4C75-9CE5-7BFE6C78DA5A}" dt="2024-03-15T07:33:43.773" v="79"/>
          <ac:spMkLst>
            <pc:docMk/>
            <pc:sldMk cId="2643434689" sldId="269"/>
            <ac:spMk id="24" creationId="{D009D6D5-DAC2-4A8B-A17A-E206B9012D09}"/>
          </ac:spMkLst>
        </pc:spChg>
        <pc:picChg chg="mod ord">
          <ac:chgData name="Utilisateur invité" userId="" providerId="Windows Live" clId="Web-{A992B7E0-7B33-4C75-9CE5-7BFE6C78DA5A}" dt="2024-03-15T07:33:43.773" v="79"/>
          <ac:picMkLst>
            <pc:docMk/>
            <pc:sldMk cId="2643434689" sldId="269"/>
            <ac:picMk id="4" creationId="{FCEEA426-5C40-FDEC-5AF4-A7B3D22E06DF}"/>
          </ac:picMkLst>
        </pc:picChg>
        <pc:cxnChg chg="add del">
          <ac:chgData name="Utilisateur invité" userId="" providerId="Windows Live" clId="Web-{A992B7E0-7B33-4C75-9CE5-7BFE6C78DA5A}" dt="2024-03-15T07:33:43.773" v="79"/>
          <ac:cxnSpMkLst>
            <pc:docMk/>
            <pc:sldMk cId="2643434689" sldId="269"/>
            <ac:cxnSpMk id="19" creationId="{C49DA8F6-BCC1-4447-B54C-57856834B94B}"/>
          </ac:cxnSpMkLst>
        </pc:cxnChg>
      </pc:sldChg>
      <pc:sldChg chg="addSp delSp modSp add ord replId">
        <pc:chgData name="Utilisateur invité" userId="" providerId="Windows Live" clId="Web-{A992B7E0-7B33-4C75-9CE5-7BFE6C78DA5A}" dt="2024-03-15T07:32:42.145" v="66"/>
        <pc:sldMkLst>
          <pc:docMk/>
          <pc:sldMk cId="3497294290" sldId="270"/>
        </pc:sldMkLst>
        <pc:spChg chg="mod">
          <ac:chgData name="Utilisateur invité" userId="" providerId="Windows Live" clId="Web-{A992B7E0-7B33-4C75-9CE5-7BFE6C78DA5A}" dt="2024-03-15T07:32:42.145" v="66"/>
          <ac:spMkLst>
            <pc:docMk/>
            <pc:sldMk cId="3497294290" sldId="270"/>
            <ac:spMk id="2" creationId="{5A7D9AC9-9AE1-9AA7-44C9-D81EB1FECC83}"/>
          </ac:spMkLst>
        </pc:spChg>
        <pc:spChg chg="mod">
          <ac:chgData name="Utilisateur invité" userId="" providerId="Windows Live" clId="Web-{A992B7E0-7B33-4C75-9CE5-7BFE6C78DA5A}" dt="2024-03-15T07:32:42.145" v="66"/>
          <ac:spMkLst>
            <pc:docMk/>
            <pc:sldMk cId="3497294290" sldId="270"/>
            <ac:spMk id="3" creationId="{9F8BCC94-75AF-D312-9701-858C19E9DEDD}"/>
          </ac:spMkLst>
        </pc:spChg>
        <pc:spChg chg="del">
          <ac:chgData name="Utilisateur invité" userId="" providerId="Windows Live" clId="Web-{A992B7E0-7B33-4C75-9CE5-7BFE6C78DA5A}" dt="2024-03-15T07:32:42.145" v="66"/>
          <ac:spMkLst>
            <pc:docMk/>
            <pc:sldMk cId="3497294290" sldId="270"/>
            <ac:spMk id="30" creationId="{94BFCCA4-109C-4B21-816E-144FE75C38EE}"/>
          </ac:spMkLst>
        </pc:spChg>
        <pc:spChg chg="del">
          <ac:chgData name="Utilisateur invité" userId="" providerId="Windows Live" clId="Web-{A992B7E0-7B33-4C75-9CE5-7BFE6C78DA5A}" dt="2024-03-15T07:32:42.145" v="66"/>
          <ac:spMkLst>
            <pc:docMk/>
            <pc:sldMk cId="3497294290" sldId="270"/>
            <ac:spMk id="32" creationId="{0059B5C0-FEC8-4370-AF45-02E3AEF6FA6D}"/>
          </ac:spMkLst>
        </pc:spChg>
        <pc:spChg chg="add">
          <ac:chgData name="Utilisateur invité" userId="" providerId="Windows Live" clId="Web-{A992B7E0-7B33-4C75-9CE5-7BFE6C78DA5A}" dt="2024-03-15T07:32:42.145" v="66"/>
          <ac:spMkLst>
            <pc:docMk/>
            <pc:sldMk cId="3497294290" sldId="270"/>
            <ac:spMk id="37" creationId="{F13C74B1-5B17-4795-BED0-7140497B445A}"/>
          </ac:spMkLst>
        </pc:spChg>
        <pc:spChg chg="add">
          <ac:chgData name="Utilisateur invité" userId="" providerId="Windows Live" clId="Web-{A992B7E0-7B33-4C75-9CE5-7BFE6C78DA5A}" dt="2024-03-15T07:32:42.145" v="66"/>
          <ac:spMkLst>
            <pc:docMk/>
            <pc:sldMk cId="3497294290" sldId="270"/>
            <ac:spMk id="39" creationId="{D4974D33-8DC5-464E-8C6D-BE58F0669C17}"/>
          </ac:spMkLst>
        </pc:spChg>
        <pc:picChg chg="add mod">
          <ac:chgData name="Utilisateur invité" userId="" providerId="Windows Live" clId="Web-{A992B7E0-7B33-4C75-9CE5-7BFE6C78DA5A}" dt="2024-03-15T07:32:42.145" v="66"/>
          <ac:picMkLst>
            <pc:docMk/>
            <pc:sldMk cId="3497294290" sldId="270"/>
            <ac:picMk id="4" creationId="{FF67D7F1-D42E-3275-D2EC-E031EC6D71CE}"/>
          </ac:picMkLst>
        </pc:picChg>
        <pc:picChg chg="del">
          <ac:chgData name="Utilisateur invité" userId="" providerId="Windows Live" clId="Web-{A992B7E0-7B33-4C75-9CE5-7BFE6C78DA5A}" dt="2024-03-15T07:30:36.559" v="15"/>
          <ac:picMkLst>
            <pc:docMk/>
            <pc:sldMk cId="3497294290" sldId="270"/>
            <ac:picMk id="6" creationId="{7BF9AF58-5A96-39FA-F6F6-71B57806F8F5}"/>
          </ac:picMkLst>
        </pc:picChg>
        <pc:picChg chg="del">
          <ac:chgData name="Utilisateur invité" userId="" providerId="Windows Live" clId="Web-{A992B7E0-7B33-4C75-9CE5-7BFE6C78DA5A}" dt="2024-03-15T07:30:39.856" v="17"/>
          <ac:picMkLst>
            <pc:docMk/>
            <pc:sldMk cId="3497294290" sldId="270"/>
            <ac:picMk id="7" creationId="{D1F8AAB7-103C-AB3B-03DE-416767C0DBF9}"/>
          </ac:picMkLst>
        </pc:picChg>
        <pc:picChg chg="del">
          <ac:chgData name="Utilisateur invité" userId="" providerId="Windows Live" clId="Web-{A992B7E0-7B33-4C75-9CE5-7BFE6C78DA5A}" dt="2024-03-15T07:30:41.059" v="18"/>
          <ac:picMkLst>
            <pc:docMk/>
            <pc:sldMk cId="3497294290" sldId="270"/>
            <ac:picMk id="10" creationId="{0E2B073D-CEAB-4D9E-0E84-63A133279788}"/>
          </ac:picMkLst>
        </pc:picChg>
        <pc:picChg chg="del">
          <ac:chgData name="Utilisateur invité" userId="" providerId="Windows Live" clId="Web-{A992B7E0-7B33-4C75-9CE5-7BFE6C78DA5A}" dt="2024-03-15T07:30:38.465" v="16"/>
          <ac:picMkLst>
            <pc:docMk/>
            <pc:sldMk cId="3497294290" sldId="270"/>
            <ac:picMk id="11" creationId="{2BAD1ADB-871D-3E3C-60CB-7990C46F3E63}"/>
          </ac:picMkLst>
        </pc:picChg>
      </pc:sldChg>
    </pc:docChg>
  </pc:docChgLst>
  <pc:docChgLst>
    <pc:chgData name="Utilisateur invité" providerId="Windows Live" clId="Web-{7019721F-459A-4FDE-88CC-CBF44E1548B5}"/>
    <pc:docChg chg="addSld modSld sldOrd">
      <pc:chgData name="Utilisateur invité" userId="" providerId="Windows Live" clId="Web-{7019721F-459A-4FDE-88CC-CBF44E1548B5}" dt="2024-02-21T16:57:30.244" v="148"/>
      <pc:docMkLst>
        <pc:docMk/>
      </pc:docMkLst>
      <pc:sldChg chg="modNotes">
        <pc:chgData name="Utilisateur invité" userId="" providerId="Windows Live" clId="Web-{7019721F-459A-4FDE-88CC-CBF44E1548B5}" dt="2024-02-21T16:48:17.133" v="109"/>
        <pc:sldMkLst>
          <pc:docMk/>
          <pc:sldMk cId="2230371316" sldId="256"/>
        </pc:sldMkLst>
      </pc:sldChg>
      <pc:sldChg chg="modSp">
        <pc:chgData name="Utilisateur invité" userId="" providerId="Windows Live" clId="Web-{7019721F-459A-4FDE-88CC-CBF44E1548B5}" dt="2024-02-21T16:57:29.322" v="141" actId="14100"/>
        <pc:sldMkLst>
          <pc:docMk/>
          <pc:sldMk cId="519758731" sldId="257"/>
        </pc:sldMkLst>
        <pc:picChg chg="mod">
          <ac:chgData name="Utilisateur invité" userId="" providerId="Windows Live" clId="Web-{7019721F-459A-4FDE-88CC-CBF44E1548B5}" dt="2024-02-21T16:57:29.322" v="141" actId="14100"/>
          <ac:picMkLst>
            <pc:docMk/>
            <pc:sldMk cId="519758731" sldId="257"/>
            <ac:picMk id="5" creationId="{BA26497E-8279-9117-77B2-4A884E8D109A}"/>
          </ac:picMkLst>
        </pc:picChg>
      </pc:sldChg>
      <pc:sldChg chg="addSp delSp modSp mod setBg modNotes">
        <pc:chgData name="Utilisateur invité" userId="" providerId="Windows Live" clId="Web-{7019721F-459A-4FDE-88CC-CBF44E1548B5}" dt="2024-02-21T16:56:08.319" v="132"/>
        <pc:sldMkLst>
          <pc:docMk/>
          <pc:sldMk cId="4214489683" sldId="258"/>
        </pc:sldMkLst>
        <pc:spChg chg="mod">
          <ac:chgData name="Utilisateur invité" userId="" providerId="Windows Live" clId="Web-{7019721F-459A-4FDE-88CC-CBF44E1548B5}" dt="2024-02-21T16:56:08.319" v="132"/>
          <ac:spMkLst>
            <pc:docMk/>
            <pc:sldMk cId="4214489683" sldId="258"/>
            <ac:spMk id="2" creationId="{BB91CE4C-6B31-58E5-B724-0FD1F90F88B3}"/>
          </ac:spMkLst>
        </pc:spChg>
        <pc:spChg chg="del">
          <ac:chgData name="Utilisateur invité" userId="" providerId="Windows Live" clId="Web-{7019721F-459A-4FDE-88CC-CBF44E1548B5}" dt="2024-02-21T16:40:00.884" v="92"/>
          <ac:spMkLst>
            <pc:docMk/>
            <pc:sldMk cId="4214489683" sldId="258"/>
            <ac:spMk id="3" creationId="{54CAFFDF-4276-634B-BF85-5A936C4E6E90}"/>
          </ac:spMkLst>
        </pc:spChg>
        <pc:spChg chg="add del">
          <ac:chgData name="Utilisateur invité" userId="" providerId="Windows Live" clId="Web-{7019721F-459A-4FDE-88CC-CBF44E1548B5}" dt="2024-02-21T16:56:08.319" v="132"/>
          <ac:spMkLst>
            <pc:docMk/>
            <pc:sldMk cId="4214489683" sldId="258"/>
            <ac:spMk id="9" creationId="{BACC6370-2D7E-4714-9D71-7542949D7D5D}"/>
          </ac:spMkLst>
        </pc:spChg>
        <pc:spChg chg="add del">
          <ac:chgData name="Utilisateur invité" userId="" providerId="Windows Live" clId="Web-{7019721F-459A-4FDE-88CC-CBF44E1548B5}" dt="2024-02-21T16:56:08.319" v="132"/>
          <ac:spMkLst>
            <pc:docMk/>
            <pc:sldMk cId="4214489683" sldId="258"/>
            <ac:spMk id="11" creationId="{F68B3F68-107C-434F-AA38-110D5EA91B85}"/>
          </ac:spMkLst>
        </pc:spChg>
        <pc:spChg chg="add del">
          <ac:chgData name="Utilisateur invité" userId="" providerId="Windows Live" clId="Web-{7019721F-459A-4FDE-88CC-CBF44E1548B5}" dt="2024-02-21T16:56:08.319" v="132"/>
          <ac:spMkLst>
            <pc:docMk/>
            <pc:sldMk cId="4214489683" sldId="258"/>
            <ac:spMk id="13" creationId="{AAD0DBB9-1A4B-4391-81D4-CB19F9AB918A}"/>
          </ac:spMkLst>
        </pc:spChg>
        <pc:spChg chg="add del">
          <ac:chgData name="Utilisateur invité" userId="" providerId="Windows Live" clId="Web-{7019721F-459A-4FDE-88CC-CBF44E1548B5}" dt="2024-02-21T16:56:08.319" v="132"/>
          <ac:spMkLst>
            <pc:docMk/>
            <pc:sldMk cId="4214489683" sldId="258"/>
            <ac:spMk id="15" creationId="{063BBA22-50EA-4C4D-BE05-F1CE4E63AA56}"/>
          </ac:spMkLst>
        </pc:spChg>
        <pc:spChg chg="add">
          <ac:chgData name="Utilisateur invité" userId="" providerId="Windows Live" clId="Web-{7019721F-459A-4FDE-88CC-CBF44E1548B5}" dt="2024-02-21T16:56:08.319" v="132"/>
          <ac:spMkLst>
            <pc:docMk/>
            <pc:sldMk cId="4214489683" sldId="258"/>
            <ac:spMk id="20" creationId="{2659FDB4-FCBE-4A89-B46D-43D4FA54464D}"/>
          </ac:spMkLst>
        </pc:spChg>
        <pc:graphicFrameChg chg="add mod modGraphic">
          <ac:chgData name="Utilisateur invité" userId="" providerId="Windows Live" clId="Web-{7019721F-459A-4FDE-88CC-CBF44E1548B5}" dt="2024-02-21T16:56:08.319" v="132"/>
          <ac:graphicFrameMkLst>
            <pc:docMk/>
            <pc:sldMk cId="4214489683" sldId="258"/>
            <ac:graphicFrameMk id="5" creationId="{7433BECE-4AEE-8E8C-BB1A-05D9B3C825DD}"/>
          </ac:graphicFrameMkLst>
        </pc:graphicFrameChg>
        <pc:cxnChg chg="add">
          <ac:chgData name="Utilisateur invité" userId="" providerId="Windows Live" clId="Web-{7019721F-459A-4FDE-88CC-CBF44E1548B5}" dt="2024-02-21T16:56:08.319" v="132"/>
          <ac:cxnSpMkLst>
            <pc:docMk/>
            <pc:sldMk cId="4214489683" sldId="258"/>
            <ac:cxnSpMk id="22" creationId="{C8F51B3F-8331-4E4A-AE96-D47B1006EEAD}"/>
          </ac:cxnSpMkLst>
        </pc:cxnChg>
      </pc:sldChg>
      <pc:sldChg chg="addSp modSp new mod ord setBg modNotes">
        <pc:chgData name="Utilisateur invité" userId="" providerId="Windows Live" clId="Web-{7019721F-459A-4FDE-88CC-CBF44E1548B5}" dt="2024-02-21T16:51:23.514" v="115"/>
        <pc:sldMkLst>
          <pc:docMk/>
          <pc:sldMk cId="3563811352" sldId="263"/>
        </pc:sldMkLst>
        <pc:spChg chg="mod">
          <ac:chgData name="Utilisateur invité" userId="" providerId="Windows Live" clId="Web-{7019721F-459A-4FDE-88CC-CBF44E1548B5}" dt="2024-02-21T16:51:23.514" v="115"/>
          <ac:spMkLst>
            <pc:docMk/>
            <pc:sldMk cId="3563811352" sldId="263"/>
            <ac:spMk id="2" creationId="{D9D78839-811B-36B6-7B44-67FF2173B151}"/>
          </ac:spMkLst>
        </pc:spChg>
        <pc:spChg chg="mod">
          <ac:chgData name="Utilisateur invité" userId="" providerId="Windows Live" clId="Web-{7019721F-459A-4FDE-88CC-CBF44E1548B5}" dt="2024-02-21T16:51:23.514" v="115"/>
          <ac:spMkLst>
            <pc:docMk/>
            <pc:sldMk cId="3563811352" sldId="263"/>
            <ac:spMk id="3" creationId="{30B80C21-40E9-AD25-A1FE-140E8FE4D45B}"/>
          </ac:spMkLst>
        </pc:spChg>
        <pc:spChg chg="add">
          <ac:chgData name="Utilisateur invité" userId="" providerId="Windows Live" clId="Web-{7019721F-459A-4FDE-88CC-CBF44E1548B5}" dt="2024-02-21T16:51:23.514" v="115"/>
          <ac:spMkLst>
            <pc:docMk/>
            <pc:sldMk cId="3563811352" sldId="263"/>
            <ac:spMk id="9" creationId="{2C61293E-6EBE-43EF-A52C-9BEBFD7679D4}"/>
          </ac:spMkLst>
        </pc:spChg>
        <pc:spChg chg="add">
          <ac:chgData name="Utilisateur invité" userId="" providerId="Windows Live" clId="Web-{7019721F-459A-4FDE-88CC-CBF44E1548B5}" dt="2024-02-21T16:51:23.514" v="115"/>
          <ac:spMkLst>
            <pc:docMk/>
            <pc:sldMk cId="3563811352" sldId="263"/>
            <ac:spMk id="11" creationId="{21540236-BFD5-4A9D-8840-4703E7F76825}"/>
          </ac:spMkLst>
        </pc:spChg>
        <pc:picChg chg="add">
          <ac:chgData name="Utilisateur invité" userId="" providerId="Windows Live" clId="Web-{7019721F-459A-4FDE-88CC-CBF44E1548B5}" dt="2024-02-21T16:51:23.514" v="115"/>
          <ac:picMkLst>
            <pc:docMk/>
            <pc:sldMk cId="3563811352" sldId="263"/>
            <ac:picMk id="5" creationId="{D8BA8B2D-4347-813A-2505-85C238C66850}"/>
          </ac:picMkLst>
        </pc:picChg>
      </pc:sldChg>
      <pc:sldChg chg="addSp modSp new mod setBg modNotes">
        <pc:chgData name="Utilisateur invité" userId="" providerId="Windows Live" clId="Web-{7019721F-459A-4FDE-88CC-CBF44E1548B5}" dt="2024-02-21T16:57:30.244" v="148"/>
        <pc:sldMkLst>
          <pc:docMk/>
          <pc:sldMk cId="1478253830" sldId="264"/>
        </pc:sldMkLst>
        <pc:spChg chg="mod">
          <ac:chgData name="Utilisateur invité" userId="" providerId="Windows Live" clId="Web-{7019721F-459A-4FDE-88CC-CBF44E1548B5}" dt="2024-02-21T16:40:10.790" v="93"/>
          <ac:spMkLst>
            <pc:docMk/>
            <pc:sldMk cId="1478253830" sldId="264"/>
            <ac:spMk id="2" creationId="{A960CB9F-0D48-B256-7BDD-6033983A45D4}"/>
          </ac:spMkLst>
        </pc:spChg>
        <pc:spChg chg="mod">
          <ac:chgData name="Utilisateur invité" userId="" providerId="Windows Live" clId="Web-{7019721F-459A-4FDE-88CC-CBF44E1548B5}" dt="2024-02-21T16:47:41.476" v="98" actId="20577"/>
          <ac:spMkLst>
            <pc:docMk/>
            <pc:sldMk cId="1478253830" sldId="264"/>
            <ac:spMk id="3" creationId="{642850C7-6874-1D8C-FF51-EF4BC9FB7942}"/>
          </ac:spMkLst>
        </pc:spChg>
        <pc:spChg chg="add">
          <ac:chgData name="Utilisateur invité" userId="" providerId="Windows Live" clId="Web-{7019721F-459A-4FDE-88CC-CBF44E1548B5}" dt="2024-02-21T16:40:10.790" v="93"/>
          <ac:spMkLst>
            <pc:docMk/>
            <pc:sldMk cId="1478253830" sldId="264"/>
            <ac:spMk id="9" creationId="{F13C74B1-5B17-4795-BED0-7140497B445A}"/>
          </ac:spMkLst>
        </pc:spChg>
        <pc:spChg chg="add">
          <ac:chgData name="Utilisateur invité" userId="" providerId="Windows Live" clId="Web-{7019721F-459A-4FDE-88CC-CBF44E1548B5}" dt="2024-02-21T16:40:10.790" v="93"/>
          <ac:spMkLst>
            <pc:docMk/>
            <pc:sldMk cId="1478253830" sldId="264"/>
            <ac:spMk id="11" creationId="{D4974D33-8DC5-464E-8C6D-BE58F0669C17}"/>
          </ac:spMkLst>
        </pc:spChg>
        <pc:picChg chg="add">
          <ac:chgData name="Utilisateur invité" userId="" providerId="Windows Live" clId="Web-{7019721F-459A-4FDE-88CC-CBF44E1548B5}" dt="2024-02-21T16:40:10.790" v="93"/>
          <ac:picMkLst>
            <pc:docMk/>
            <pc:sldMk cId="1478253830" sldId="264"/>
            <ac:picMk id="5" creationId="{379CF9A3-3A7A-07A4-A3DB-D373DBBF27B2}"/>
          </ac:picMkLst>
        </pc:picChg>
      </pc:sldChg>
    </pc:docChg>
  </pc:docChgLst>
  <pc:docChgLst>
    <pc:chgData name="Yon Yon" userId="81dc9d9e2c2d5746" providerId="Windows Live" clId="Web-{E7C4A5CA-C7D2-4D77-A03E-C938CDC9FA75}"/>
    <pc:docChg chg="modSld">
      <pc:chgData name="Yon Yon" userId="81dc9d9e2c2d5746" providerId="Windows Live" clId="Web-{E7C4A5CA-C7D2-4D77-A03E-C938CDC9FA75}" dt="2024-02-20T22:02:47.023" v="278" actId="20577"/>
      <pc:docMkLst>
        <pc:docMk/>
      </pc:docMkLst>
      <pc:sldChg chg="modSp modNotes">
        <pc:chgData name="Yon Yon" userId="81dc9d9e2c2d5746" providerId="Windows Live" clId="Web-{E7C4A5CA-C7D2-4D77-A03E-C938CDC9FA75}" dt="2024-02-20T21:57:06.527" v="150"/>
        <pc:sldMkLst>
          <pc:docMk/>
          <pc:sldMk cId="2230371316" sldId="256"/>
        </pc:sldMkLst>
        <pc:spChg chg="mod">
          <ac:chgData name="Yon Yon" userId="81dc9d9e2c2d5746" providerId="Windows Live" clId="Web-{E7C4A5CA-C7D2-4D77-A03E-C938CDC9FA75}" dt="2024-02-20T21:10:47.343" v="29" actId="20577"/>
          <ac:spMkLst>
            <pc:docMk/>
            <pc:sldMk cId="2230371316" sldId="256"/>
            <ac:spMk id="3" creationId="{984DA4BF-DF9C-9F76-6EBC-6FF604DBB95E}"/>
          </ac:spMkLst>
        </pc:spChg>
      </pc:sldChg>
      <pc:sldChg chg="modSp modNotes">
        <pc:chgData name="Yon Yon" userId="81dc9d9e2c2d5746" providerId="Windows Live" clId="Web-{E7C4A5CA-C7D2-4D77-A03E-C938CDC9FA75}" dt="2024-02-20T22:02:47.023" v="278" actId="20577"/>
        <pc:sldMkLst>
          <pc:docMk/>
          <pc:sldMk cId="4214489683" sldId="258"/>
        </pc:sldMkLst>
        <pc:spChg chg="mod">
          <ac:chgData name="Yon Yon" userId="81dc9d9e2c2d5746" providerId="Windows Live" clId="Web-{E7C4A5CA-C7D2-4D77-A03E-C938CDC9FA75}" dt="2024-02-20T22:02:47.023" v="278" actId="20577"/>
          <ac:spMkLst>
            <pc:docMk/>
            <pc:sldMk cId="4214489683" sldId="258"/>
            <ac:spMk id="3" creationId="{54CAFFDF-4276-634B-BF85-5A936C4E6E90}"/>
          </ac:spMkLst>
        </pc:spChg>
      </pc:sldChg>
    </pc:docChg>
  </pc:docChgLst>
  <pc:docChgLst>
    <pc:chgData clId="Web-{A83C1444-3C56-4E06-8118-24FD911B2C2E}"/>
    <pc:docChg chg="modSld">
      <pc:chgData name="" userId="" providerId="" clId="Web-{A83C1444-3C56-4E06-8118-24FD911B2C2E}" dt="2024-02-19T17:46:20.716" v="2" actId="20577"/>
      <pc:docMkLst>
        <pc:docMk/>
      </pc:docMkLst>
      <pc:sldChg chg="modSp">
        <pc:chgData name="" userId="" providerId="" clId="Web-{A83C1444-3C56-4E06-8118-24FD911B2C2E}" dt="2024-02-19T17:46:20.716" v="2" actId="20577"/>
        <pc:sldMkLst>
          <pc:docMk/>
          <pc:sldMk cId="2230371316" sldId="256"/>
        </pc:sldMkLst>
        <pc:spChg chg="mod">
          <ac:chgData name="" userId="" providerId="" clId="Web-{A83C1444-3C56-4E06-8118-24FD911B2C2E}" dt="2024-02-19T17:46:20.716" v="2" actId="20577"/>
          <ac:spMkLst>
            <pc:docMk/>
            <pc:sldMk cId="2230371316" sldId="256"/>
            <ac:spMk id="3" creationId="{984DA4BF-DF9C-9F76-6EBC-6FF604DBB95E}"/>
          </ac:spMkLst>
        </pc:spChg>
      </pc:sldChg>
    </pc:docChg>
  </pc:docChgLst>
  <pc:docChgLst>
    <pc:chgData name="Jong CHONG" userId="e6594b4aa7b7af14" providerId="Windows Live" clId="Web-{1B119A1C-FF6C-40FB-A6FA-A66A4C68F8F5}"/>
    <pc:docChg chg="modSld">
      <pc:chgData name="Jong CHONG" userId="e6594b4aa7b7af14" providerId="Windows Live" clId="Web-{1B119A1C-FF6C-40FB-A6FA-A66A4C68F8F5}" dt="2024-03-14T22:12:17.286" v="20"/>
      <pc:docMkLst>
        <pc:docMk/>
      </pc:docMkLst>
      <pc:sldChg chg="modNotes">
        <pc:chgData name="Jong CHONG" userId="e6594b4aa7b7af14" providerId="Windows Live" clId="Web-{1B119A1C-FF6C-40FB-A6FA-A66A4C68F8F5}" dt="2024-03-14T22:11:28.893" v="12"/>
        <pc:sldMkLst>
          <pc:docMk/>
          <pc:sldMk cId="2230371316" sldId="256"/>
        </pc:sldMkLst>
      </pc:sldChg>
      <pc:sldChg chg="modNotes">
        <pc:chgData name="Jong CHONG" userId="e6594b4aa7b7af14" providerId="Windows Live" clId="Web-{1B119A1C-FF6C-40FB-A6FA-A66A4C68F8F5}" dt="2024-03-14T22:12:17.286" v="20"/>
        <pc:sldMkLst>
          <pc:docMk/>
          <pc:sldMk cId="1478253830" sldId="264"/>
        </pc:sldMkLst>
      </pc:sldChg>
    </pc:docChg>
  </pc:docChgLst>
  <pc:docChgLst>
    <pc:chgData name="oceane prechais" userId="b4a14b2add49e7aa" providerId="Windows Live" clId="Web-{4AEA8DBF-1BC7-4CFD-9A23-523852FCB2E4}"/>
    <pc:docChg chg="modSld">
      <pc:chgData name="oceane prechais" userId="b4a14b2add49e7aa" providerId="Windows Live" clId="Web-{4AEA8DBF-1BC7-4CFD-9A23-523852FCB2E4}" dt="2024-02-20T13:08:36.561" v="199" actId="20577"/>
      <pc:docMkLst>
        <pc:docMk/>
      </pc:docMkLst>
      <pc:sldChg chg="addSp modSp modNotes">
        <pc:chgData name="oceane prechais" userId="b4a14b2add49e7aa" providerId="Windows Live" clId="Web-{4AEA8DBF-1BC7-4CFD-9A23-523852FCB2E4}" dt="2024-02-20T13:08:03.529" v="194" actId="1076"/>
        <pc:sldMkLst>
          <pc:docMk/>
          <pc:sldMk cId="519758731" sldId="257"/>
        </pc:sldMkLst>
        <pc:spChg chg="mod">
          <ac:chgData name="oceane prechais" userId="b4a14b2add49e7aa" providerId="Windows Live" clId="Web-{4AEA8DBF-1BC7-4CFD-9A23-523852FCB2E4}" dt="2024-02-20T13:07:51.138" v="191" actId="20577"/>
          <ac:spMkLst>
            <pc:docMk/>
            <pc:sldMk cId="519758731" sldId="257"/>
            <ac:spMk id="3" creationId="{9F8BCC94-75AF-D312-9701-858C19E9DEDD}"/>
          </ac:spMkLst>
        </pc:spChg>
        <pc:picChg chg="add mod">
          <ac:chgData name="oceane prechais" userId="b4a14b2add49e7aa" providerId="Windows Live" clId="Web-{4AEA8DBF-1BC7-4CFD-9A23-523852FCB2E4}" dt="2024-02-20T13:08:03.529" v="194" actId="1076"/>
          <ac:picMkLst>
            <pc:docMk/>
            <pc:sldMk cId="519758731" sldId="257"/>
            <ac:picMk id="4" creationId="{17F8473F-2C33-F057-E97F-5C112DA4C7D9}"/>
          </ac:picMkLst>
        </pc:picChg>
      </pc:sldChg>
      <pc:sldChg chg="modSp">
        <pc:chgData name="oceane prechais" userId="b4a14b2add49e7aa" providerId="Windows Live" clId="Web-{4AEA8DBF-1BC7-4CFD-9A23-523852FCB2E4}" dt="2024-02-20T12:35:53.435" v="23" actId="20577"/>
        <pc:sldMkLst>
          <pc:docMk/>
          <pc:sldMk cId="4214489683" sldId="258"/>
        </pc:sldMkLst>
        <pc:spChg chg="mod">
          <ac:chgData name="oceane prechais" userId="b4a14b2add49e7aa" providerId="Windows Live" clId="Web-{4AEA8DBF-1BC7-4CFD-9A23-523852FCB2E4}" dt="2024-02-20T12:35:53.435" v="23" actId="20577"/>
          <ac:spMkLst>
            <pc:docMk/>
            <pc:sldMk cId="4214489683" sldId="258"/>
            <ac:spMk id="3" creationId="{54CAFFDF-4276-634B-BF85-5A936C4E6E90}"/>
          </ac:spMkLst>
        </pc:spChg>
      </pc:sldChg>
      <pc:sldChg chg="modSp">
        <pc:chgData name="oceane prechais" userId="b4a14b2add49e7aa" providerId="Windows Live" clId="Web-{4AEA8DBF-1BC7-4CFD-9A23-523852FCB2E4}" dt="2024-02-20T13:08:36.561" v="199" actId="20577"/>
        <pc:sldMkLst>
          <pc:docMk/>
          <pc:sldMk cId="2574081909" sldId="259"/>
        </pc:sldMkLst>
        <pc:spChg chg="mod">
          <ac:chgData name="oceane prechais" userId="b4a14b2add49e7aa" providerId="Windows Live" clId="Web-{4AEA8DBF-1BC7-4CFD-9A23-523852FCB2E4}" dt="2024-02-20T13:08:36.561" v="199" actId="20577"/>
          <ac:spMkLst>
            <pc:docMk/>
            <pc:sldMk cId="2574081909" sldId="259"/>
            <ac:spMk id="3" creationId="{C1AFC470-DDF8-483E-E96F-9BBF45D3B792}"/>
          </ac:spMkLst>
        </pc:spChg>
      </pc:sldChg>
      <pc:sldChg chg="modSp">
        <pc:chgData name="oceane prechais" userId="b4a14b2add49e7aa" providerId="Windows Live" clId="Web-{4AEA8DBF-1BC7-4CFD-9A23-523852FCB2E4}" dt="2024-02-20T12:45:16.547" v="50" actId="20577"/>
        <pc:sldMkLst>
          <pc:docMk/>
          <pc:sldMk cId="1192079508" sldId="260"/>
        </pc:sldMkLst>
        <pc:spChg chg="mod">
          <ac:chgData name="oceane prechais" userId="b4a14b2add49e7aa" providerId="Windows Live" clId="Web-{4AEA8DBF-1BC7-4CFD-9A23-523852FCB2E4}" dt="2024-02-20T12:45:16.547" v="50" actId="20577"/>
          <ac:spMkLst>
            <pc:docMk/>
            <pc:sldMk cId="1192079508" sldId="260"/>
            <ac:spMk id="3" creationId="{9F8BCC94-75AF-D312-9701-858C19E9DEDD}"/>
          </ac:spMkLst>
        </pc:spChg>
      </pc:sldChg>
    </pc:docChg>
  </pc:docChgLst>
  <pc:docChgLst>
    <pc:chgData name="Jong CHONG" userId="e6594b4aa7b7af14" providerId="Windows Live" clId="Web-{6D369D1B-313B-4045-ABDB-CC60A577D780}"/>
    <pc:docChg chg="modSld">
      <pc:chgData name="Jong CHONG" userId="e6594b4aa7b7af14" providerId="Windows Live" clId="Web-{6D369D1B-313B-4045-ABDB-CC60A577D780}" dt="2024-03-15T08:40:41.914" v="199"/>
      <pc:docMkLst>
        <pc:docMk/>
      </pc:docMkLst>
      <pc:sldChg chg="modNotes">
        <pc:chgData name="Jong CHONG" userId="e6594b4aa7b7af14" providerId="Windows Live" clId="Web-{6D369D1B-313B-4045-ABDB-CC60A577D780}" dt="2024-03-15T08:40:41.914" v="199"/>
        <pc:sldMkLst>
          <pc:docMk/>
          <pc:sldMk cId="3563811352" sldId="26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9B257F-D611-4426-9520-9A9A71D92D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8C777D-778B-46D6-870D-B4A4E48D168A}">
      <dgm:prSet/>
      <dgm:spPr/>
      <dgm:t>
        <a:bodyPr/>
        <a:lstStyle/>
        <a:p>
          <a:pPr>
            <a:lnSpc>
              <a:spcPct val="100000"/>
            </a:lnSpc>
          </a:pPr>
          <a:r>
            <a:rPr lang="fr-FR"/>
            <a:t>Presentation (Jong)</a:t>
          </a:r>
          <a:endParaRPr lang="en-US"/>
        </a:p>
      </dgm:t>
    </dgm:pt>
    <dgm:pt modelId="{FC4BEB89-CF42-4BAA-A235-221779E64FF2}" type="parTrans" cxnId="{5C0E4DBC-B737-45F5-8DAA-150628BD0F10}">
      <dgm:prSet/>
      <dgm:spPr/>
      <dgm:t>
        <a:bodyPr/>
        <a:lstStyle/>
        <a:p>
          <a:endParaRPr lang="en-US"/>
        </a:p>
      </dgm:t>
    </dgm:pt>
    <dgm:pt modelId="{70971F79-082C-431E-9DAB-F6483A0105BE}" type="sibTrans" cxnId="{5C0E4DBC-B737-45F5-8DAA-150628BD0F10}">
      <dgm:prSet/>
      <dgm:spPr/>
      <dgm:t>
        <a:bodyPr/>
        <a:lstStyle/>
        <a:p>
          <a:endParaRPr lang="en-US"/>
        </a:p>
      </dgm:t>
    </dgm:pt>
    <dgm:pt modelId="{10727D19-4738-45CD-9D67-1D073F707311}">
      <dgm:prSet/>
      <dgm:spPr/>
      <dgm:t>
        <a:bodyPr/>
        <a:lstStyle/>
        <a:p>
          <a:pPr>
            <a:lnSpc>
              <a:spcPct val="100000"/>
            </a:lnSpc>
          </a:pPr>
          <a:r>
            <a:rPr lang="fr-FR"/>
            <a:t>Business model (Océane)</a:t>
          </a:r>
          <a:endParaRPr lang="en-US"/>
        </a:p>
      </dgm:t>
    </dgm:pt>
    <dgm:pt modelId="{78E8439A-944B-4242-A8BF-2466510891E3}" type="parTrans" cxnId="{419E88BA-22F9-4BA6-AAAA-80418D596E6A}">
      <dgm:prSet/>
      <dgm:spPr/>
      <dgm:t>
        <a:bodyPr/>
        <a:lstStyle/>
        <a:p>
          <a:endParaRPr lang="en-US"/>
        </a:p>
      </dgm:t>
    </dgm:pt>
    <dgm:pt modelId="{1D373264-C50B-4E32-9AD1-970AEC98F15D}" type="sibTrans" cxnId="{419E88BA-22F9-4BA6-AAAA-80418D596E6A}">
      <dgm:prSet/>
      <dgm:spPr/>
      <dgm:t>
        <a:bodyPr/>
        <a:lstStyle/>
        <a:p>
          <a:endParaRPr lang="en-US"/>
        </a:p>
      </dgm:t>
    </dgm:pt>
    <dgm:pt modelId="{A2875B9A-FA73-4237-A71F-EC7F75DC1C94}">
      <dgm:prSet/>
      <dgm:spPr/>
      <dgm:t>
        <a:bodyPr/>
        <a:lstStyle/>
        <a:p>
          <a:pPr>
            <a:lnSpc>
              <a:spcPct val="100000"/>
            </a:lnSpc>
          </a:pPr>
          <a:r>
            <a:rPr lang="fr-FR"/>
            <a:t>Future plans et challenge (Ayoub)</a:t>
          </a:r>
          <a:endParaRPr lang="en-US"/>
        </a:p>
      </dgm:t>
    </dgm:pt>
    <dgm:pt modelId="{43E212FC-17C5-41E0-A301-61D23FD03D50}" type="parTrans" cxnId="{5460BAA0-FB6E-4E31-9652-FBB671DAE18D}">
      <dgm:prSet/>
      <dgm:spPr/>
      <dgm:t>
        <a:bodyPr/>
        <a:lstStyle/>
        <a:p>
          <a:endParaRPr lang="en-US"/>
        </a:p>
      </dgm:t>
    </dgm:pt>
    <dgm:pt modelId="{32007363-94CE-403C-B8EB-C62C4C81F5B3}" type="sibTrans" cxnId="{5460BAA0-FB6E-4E31-9652-FBB671DAE18D}">
      <dgm:prSet/>
      <dgm:spPr/>
      <dgm:t>
        <a:bodyPr/>
        <a:lstStyle/>
        <a:p>
          <a:endParaRPr lang="en-US"/>
        </a:p>
      </dgm:t>
    </dgm:pt>
    <dgm:pt modelId="{CF3B34B5-63C7-4D1B-A706-0FCAE0C44D48}">
      <dgm:prSet/>
      <dgm:spPr/>
      <dgm:t>
        <a:bodyPr/>
        <a:lstStyle/>
        <a:p>
          <a:pPr>
            <a:lnSpc>
              <a:spcPct val="100000"/>
            </a:lnSpc>
          </a:pPr>
          <a:r>
            <a:rPr lang="fr-FR"/>
            <a:t>Conclusion</a:t>
          </a:r>
          <a:endParaRPr lang="en-US"/>
        </a:p>
      </dgm:t>
    </dgm:pt>
    <dgm:pt modelId="{8742AFA3-14BA-44D6-865E-595751BDD1F6}" type="parTrans" cxnId="{94ACA033-5452-439E-A3FF-B516366C0B2C}">
      <dgm:prSet/>
      <dgm:spPr/>
      <dgm:t>
        <a:bodyPr/>
        <a:lstStyle/>
        <a:p>
          <a:endParaRPr lang="en-US"/>
        </a:p>
      </dgm:t>
    </dgm:pt>
    <dgm:pt modelId="{1EBB312A-8139-44BB-BA5E-35D3A9085858}" type="sibTrans" cxnId="{94ACA033-5452-439E-A3FF-B516366C0B2C}">
      <dgm:prSet/>
      <dgm:spPr/>
      <dgm:t>
        <a:bodyPr/>
        <a:lstStyle/>
        <a:p>
          <a:endParaRPr lang="en-US"/>
        </a:p>
      </dgm:t>
    </dgm:pt>
    <dgm:pt modelId="{7686E1DA-31F2-4D55-9E24-9016F645D51B}" type="pres">
      <dgm:prSet presAssocID="{8C9B257F-D611-4426-9520-9A9A71D92D8B}" presName="root" presStyleCnt="0">
        <dgm:presLayoutVars>
          <dgm:dir/>
          <dgm:resizeHandles val="exact"/>
        </dgm:presLayoutVars>
      </dgm:prSet>
      <dgm:spPr/>
    </dgm:pt>
    <dgm:pt modelId="{899112ED-4C1E-4736-969F-41D8AB78FA9D}" type="pres">
      <dgm:prSet presAssocID="{C98C777D-778B-46D6-870D-B4A4E48D168A}" presName="compNode" presStyleCnt="0"/>
      <dgm:spPr/>
    </dgm:pt>
    <dgm:pt modelId="{8A15D3DD-1146-4060-BF6C-EA0101EB3774}" type="pres">
      <dgm:prSet presAssocID="{C98C777D-778B-46D6-870D-B4A4E48D168A}" presName="bgRect" presStyleLbl="bgShp" presStyleIdx="0" presStyleCnt="4"/>
      <dgm:spPr/>
    </dgm:pt>
    <dgm:pt modelId="{0B0EDB63-30CD-4579-B440-08C93FDE1BB0}" type="pres">
      <dgm:prSet presAssocID="{C98C777D-778B-46D6-870D-B4A4E48D16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c"/>
        </a:ext>
      </dgm:extLst>
    </dgm:pt>
    <dgm:pt modelId="{0691E6D2-5F5D-431B-A324-9AB3E2DA753B}" type="pres">
      <dgm:prSet presAssocID="{C98C777D-778B-46D6-870D-B4A4E48D168A}" presName="spaceRect" presStyleCnt="0"/>
      <dgm:spPr/>
    </dgm:pt>
    <dgm:pt modelId="{E9745D3A-6CD9-40CD-B6E1-1910412DBB8C}" type="pres">
      <dgm:prSet presAssocID="{C98C777D-778B-46D6-870D-B4A4E48D168A}" presName="parTx" presStyleLbl="revTx" presStyleIdx="0" presStyleCnt="4">
        <dgm:presLayoutVars>
          <dgm:chMax val="0"/>
          <dgm:chPref val="0"/>
        </dgm:presLayoutVars>
      </dgm:prSet>
      <dgm:spPr/>
    </dgm:pt>
    <dgm:pt modelId="{D5C2CB57-96A4-4166-A1AB-30FC0786AE35}" type="pres">
      <dgm:prSet presAssocID="{70971F79-082C-431E-9DAB-F6483A0105BE}" presName="sibTrans" presStyleCnt="0"/>
      <dgm:spPr/>
    </dgm:pt>
    <dgm:pt modelId="{E4D7BC6D-78C0-42CB-8E23-7AC27E740CB7}" type="pres">
      <dgm:prSet presAssocID="{10727D19-4738-45CD-9D67-1D073F707311}" presName="compNode" presStyleCnt="0"/>
      <dgm:spPr/>
    </dgm:pt>
    <dgm:pt modelId="{D102108E-6F52-4106-81D7-4796CF5DEF7F}" type="pres">
      <dgm:prSet presAssocID="{10727D19-4738-45CD-9D67-1D073F707311}" presName="bgRect" presStyleLbl="bgShp" presStyleIdx="1" presStyleCnt="4"/>
      <dgm:spPr/>
    </dgm:pt>
    <dgm:pt modelId="{D7F454E0-A6BC-47B0-913C-F6C0EF5D96CC}" type="pres">
      <dgm:prSet presAssocID="{10727D19-4738-45CD-9D67-1D073F7073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0C5EB77-D872-48BC-A42A-87EE898B1DE4}" type="pres">
      <dgm:prSet presAssocID="{10727D19-4738-45CD-9D67-1D073F707311}" presName="spaceRect" presStyleCnt="0"/>
      <dgm:spPr/>
    </dgm:pt>
    <dgm:pt modelId="{159A90C2-1C4C-4066-8BEB-6128EF0CC372}" type="pres">
      <dgm:prSet presAssocID="{10727D19-4738-45CD-9D67-1D073F707311}" presName="parTx" presStyleLbl="revTx" presStyleIdx="1" presStyleCnt="4">
        <dgm:presLayoutVars>
          <dgm:chMax val="0"/>
          <dgm:chPref val="0"/>
        </dgm:presLayoutVars>
      </dgm:prSet>
      <dgm:spPr/>
    </dgm:pt>
    <dgm:pt modelId="{43D85548-BF64-4C87-B8EA-318CF627824C}" type="pres">
      <dgm:prSet presAssocID="{1D373264-C50B-4E32-9AD1-970AEC98F15D}" presName="sibTrans" presStyleCnt="0"/>
      <dgm:spPr/>
    </dgm:pt>
    <dgm:pt modelId="{F8B34814-D4FE-4487-9EE6-2206D6D0011C}" type="pres">
      <dgm:prSet presAssocID="{A2875B9A-FA73-4237-A71F-EC7F75DC1C94}" presName="compNode" presStyleCnt="0"/>
      <dgm:spPr/>
    </dgm:pt>
    <dgm:pt modelId="{90824B83-45F5-4984-B858-3C2F42FD38E7}" type="pres">
      <dgm:prSet presAssocID="{A2875B9A-FA73-4237-A71F-EC7F75DC1C94}" presName="bgRect" presStyleLbl="bgShp" presStyleIdx="2" presStyleCnt="4"/>
      <dgm:spPr/>
    </dgm:pt>
    <dgm:pt modelId="{10533D4E-BDAC-45D5-8059-272DF93D461F}" type="pres">
      <dgm:prSet presAssocID="{A2875B9A-FA73-4237-A71F-EC7F75DC1C9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uide opérationnel"/>
        </a:ext>
      </dgm:extLst>
    </dgm:pt>
    <dgm:pt modelId="{1F54013B-72DE-4464-9B8C-867539A9E205}" type="pres">
      <dgm:prSet presAssocID="{A2875B9A-FA73-4237-A71F-EC7F75DC1C94}" presName="spaceRect" presStyleCnt="0"/>
      <dgm:spPr/>
    </dgm:pt>
    <dgm:pt modelId="{C7CE4C68-4D88-4227-8C2B-900438D2E462}" type="pres">
      <dgm:prSet presAssocID="{A2875B9A-FA73-4237-A71F-EC7F75DC1C94}" presName="parTx" presStyleLbl="revTx" presStyleIdx="2" presStyleCnt="4">
        <dgm:presLayoutVars>
          <dgm:chMax val="0"/>
          <dgm:chPref val="0"/>
        </dgm:presLayoutVars>
      </dgm:prSet>
      <dgm:spPr/>
    </dgm:pt>
    <dgm:pt modelId="{CB7F939A-9245-49B2-9719-08B9D1E90331}" type="pres">
      <dgm:prSet presAssocID="{32007363-94CE-403C-B8EB-C62C4C81F5B3}" presName="sibTrans" presStyleCnt="0"/>
      <dgm:spPr/>
    </dgm:pt>
    <dgm:pt modelId="{49E6B8DF-1CBD-4474-812A-75B45782C0C7}" type="pres">
      <dgm:prSet presAssocID="{CF3B34B5-63C7-4D1B-A706-0FCAE0C44D48}" presName="compNode" presStyleCnt="0"/>
      <dgm:spPr/>
    </dgm:pt>
    <dgm:pt modelId="{20BEDB16-E224-447B-9D56-836B22040B31}" type="pres">
      <dgm:prSet presAssocID="{CF3B34B5-63C7-4D1B-A706-0FCAE0C44D48}" presName="bgRect" presStyleLbl="bgShp" presStyleIdx="3" presStyleCnt="4"/>
      <dgm:spPr/>
    </dgm:pt>
    <dgm:pt modelId="{F4B13A7D-B5E8-404F-B2A2-A92DD748E40E}" type="pres">
      <dgm:prSet presAssocID="{CF3B34B5-63C7-4D1B-A706-0FCAE0C44D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teau d'officiel"/>
        </a:ext>
      </dgm:extLst>
    </dgm:pt>
    <dgm:pt modelId="{4A70FFFF-8B63-48FA-B39D-5DF56AF70333}" type="pres">
      <dgm:prSet presAssocID="{CF3B34B5-63C7-4D1B-A706-0FCAE0C44D48}" presName="spaceRect" presStyleCnt="0"/>
      <dgm:spPr/>
    </dgm:pt>
    <dgm:pt modelId="{DB34CFD2-63BA-48FC-A233-3055D5579391}" type="pres">
      <dgm:prSet presAssocID="{CF3B34B5-63C7-4D1B-A706-0FCAE0C44D48}" presName="parTx" presStyleLbl="revTx" presStyleIdx="3" presStyleCnt="4">
        <dgm:presLayoutVars>
          <dgm:chMax val="0"/>
          <dgm:chPref val="0"/>
        </dgm:presLayoutVars>
      </dgm:prSet>
      <dgm:spPr/>
    </dgm:pt>
  </dgm:ptLst>
  <dgm:cxnLst>
    <dgm:cxn modelId="{E306D530-357F-4387-8081-73E66AFFC8A9}" type="presOf" srcId="{8C9B257F-D611-4426-9520-9A9A71D92D8B}" destId="{7686E1DA-31F2-4D55-9E24-9016F645D51B}" srcOrd="0" destOrd="0" presId="urn:microsoft.com/office/officeart/2018/2/layout/IconVerticalSolidList"/>
    <dgm:cxn modelId="{94ACA033-5452-439E-A3FF-B516366C0B2C}" srcId="{8C9B257F-D611-4426-9520-9A9A71D92D8B}" destId="{CF3B34B5-63C7-4D1B-A706-0FCAE0C44D48}" srcOrd="3" destOrd="0" parTransId="{8742AFA3-14BA-44D6-865E-595751BDD1F6}" sibTransId="{1EBB312A-8139-44BB-BA5E-35D3A9085858}"/>
    <dgm:cxn modelId="{3F85946F-FFCC-4446-AFF7-181BF027E496}" type="presOf" srcId="{C98C777D-778B-46D6-870D-B4A4E48D168A}" destId="{E9745D3A-6CD9-40CD-B6E1-1910412DBB8C}" srcOrd="0" destOrd="0" presId="urn:microsoft.com/office/officeart/2018/2/layout/IconVerticalSolidList"/>
    <dgm:cxn modelId="{4492E886-4709-45F7-9FFE-A3DD341CDE08}" type="presOf" srcId="{CF3B34B5-63C7-4D1B-A706-0FCAE0C44D48}" destId="{DB34CFD2-63BA-48FC-A233-3055D5579391}" srcOrd="0" destOrd="0" presId="urn:microsoft.com/office/officeart/2018/2/layout/IconVerticalSolidList"/>
    <dgm:cxn modelId="{5460BAA0-FB6E-4E31-9652-FBB671DAE18D}" srcId="{8C9B257F-D611-4426-9520-9A9A71D92D8B}" destId="{A2875B9A-FA73-4237-A71F-EC7F75DC1C94}" srcOrd="2" destOrd="0" parTransId="{43E212FC-17C5-41E0-A301-61D23FD03D50}" sibTransId="{32007363-94CE-403C-B8EB-C62C4C81F5B3}"/>
    <dgm:cxn modelId="{419E88BA-22F9-4BA6-AAAA-80418D596E6A}" srcId="{8C9B257F-D611-4426-9520-9A9A71D92D8B}" destId="{10727D19-4738-45CD-9D67-1D073F707311}" srcOrd="1" destOrd="0" parTransId="{78E8439A-944B-4242-A8BF-2466510891E3}" sibTransId="{1D373264-C50B-4E32-9AD1-970AEC98F15D}"/>
    <dgm:cxn modelId="{5C0E4DBC-B737-45F5-8DAA-150628BD0F10}" srcId="{8C9B257F-D611-4426-9520-9A9A71D92D8B}" destId="{C98C777D-778B-46D6-870D-B4A4E48D168A}" srcOrd="0" destOrd="0" parTransId="{FC4BEB89-CF42-4BAA-A235-221779E64FF2}" sibTransId="{70971F79-082C-431E-9DAB-F6483A0105BE}"/>
    <dgm:cxn modelId="{A45133D7-98AC-4A77-BB0D-8C50A85622D0}" type="presOf" srcId="{10727D19-4738-45CD-9D67-1D073F707311}" destId="{159A90C2-1C4C-4066-8BEB-6128EF0CC372}" srcOrd="0" destOrd="0" presId="urn:microsoft.com/office/officeart/2018/2/layout/IconVerticalSolidList"/>
    <dgm:cxn modelId="{A5A431EF-5096-4741-BAD9-499574CD5156}" type="presOf" srcId="{A2875B9A-FA73-4237-A71F-EC7F75DC1C94}" destId="{C7CE4C68-4D88-4227-8C2B-900438D2E462}" srcOrd="0" destOrd="0" presId="urn:microsoft.com/office/officeart/2018/2/layout/IconVerticalSolidList"/>
    <dgm:cxn modelId="{7696A2FE-17EC-44DF-8E2F-93D37BA1675E}" type="presParOf" srcId="{7686E1DA-31F2-4D55-9E24-9016F645D51B}" destId="{899112ED-4C1E-4736-969F-41D8AB78FA9D}" srcOrd="0" destOrd="0" presId="urn:microsoft.com/office/officeart/2018/2/layout/IconVerticalSolidList"/>
    <dgm:cxn modelId="{BCC0404D-F36D-4CDA-8791-C2928C920742}" type="presParOf" srcId="{899112ED-4C1E-4736-969F-41D8AB78FA9D}" destId="{8A15D3DD-1146-4060-BF6C-EA0101EB3774}" srcOrd="0" destOrd="0" presId="urn:microsoft.com/office/officeart/2018/2/layout/IconVerticalSolidList"/>
    <dgm:cxn modelId="{5644B2BA-B838-4409-BC4E-A35D12A136A7}" type="presParOf" srcId="{899112ED-4C1E-4736-969F-41D8AB78FA9D}" destId="{0B0EDB63-30CD-4579-B440-08C93FDE1BB0}" srcOrd="1" destOrd="0" presId="urn:microsoft.com/office/officeart/2018/2/layout/IconVerticalSolidList"/>
    <dgm:cxn modelId="{769FA07F-A659-405E-9D78-C867124E8CF7}" type="presParOf" srcId="{899112ED-4C1E-4736-969F-41D8AB78FA9D}" destId="{0691E6D2-5F5D-431B-A324-9AB3E2DA753B}" srcOrd="2" destOrd="0" presId="urn:microsoft.com/office/officeart/2018/2/layout/IconVerticalSolidList"/>
    <dgm:cxn modelId="{CFCEFD5D-5DD6-4ED1-BDFE-3A639FACE2F0}" type="presParOf" srcId="{899112ED-4C1E-4736-969F-41D8AB78FA9D}" destId="{E9745D3A-6CD9-40CD-B6E1-1910412DBB8C}" srcOrd="3" destOrd="0" presId="urn:microsoft.com/office/officeart/2018/2/layout/IconVerticalSolidList"/>
    <dgm:cxn modelId="{00D84320-AE6D-496D-8A36-B8FEA07F323B}" type="presParOf" srcId="{7686E1DA-31F2-4D55-9E24-9016F645D51B}" destId="{D5C2CB57-96A4-4166-A1AB-30FC0786AE35}" srcOrd="1" destOrd="0" presId="urn:microsoft.com/office/officeart/2018/2/layout/IconVerticalSolidList"/>
    <dgm:cxn modelId="{AF7C4FC2-3CA8-4D12-82CB-0F8F9EF61769}" type="presParOf" srcId="{7686E1DA-31F2-4D55-9E24-9016F645D51B}" destId="{E4D7BC6D-78C0-42CB-8E23-7AC27E740CB7}" srcOrd="2" destOrd="0" presId="urn:microsoft.com/office/officeart/2018/2/layout/IconVerticalSolidList"/>
    <dgm:cxn modelId="{170470EC-8125-4A4D-9808-E6C55C73DD26}" type="presParOf" srcId="{E4D7BC6D-78C0-42CB-8E23-7AC27E740CB7}" destId="{D102108E-6F52-4106-81D7-4796CF5DEF7F}" srcOrd="0" destOrd="0" presId="urn:microsoft.com/office/officeart/2018/2/layout/IconVerticalSolidList"/>
    <dgm:cxn modelId="{6FDD6405-2062-4E01-9CC9-8A55C529C845}" type="presParOf" srcId="{E4D7BC6D-78C0-42CB-8E23-7AC27E740CB7}" destId="{D7F454E0-A6BC-47B0-913C-F6C0EF5D96CC}" srcOrd="1" destOrd="0" presId="urn:microsoft.com/office/officeart/2018/2/layout/IconVerticalSolidList"/>
    <dgm:cxn modelId="{9189A20B-27FA-4AAA-9C61-3E00DCF811A7}" type="presParOf" srcId="{E4D7BC6D-78C0-42CB-8E23-7AC27E740CB7}" destId="{A0C5EB77-D872-48BC-A42A-87EE898B1DE4}" srcOrd="2" destOrd="0" presId="urn:microsoft.com/office/officeart/2018/2/layout/IconVerticalSolidList"/>
    <dgm:cxn modelId="{E173EBAA-173B-4AD7-921D-FEB92FDDC7DD}" type="presParOf" srcId="{E4D7BC6D-78C0-42CB-8E23-7AC27E740CB7}" destId="{159A90C2-1C4C-4066-8BEB-6128EF0CC372}" srcOrd="3" destOrd="0" presId="urn:microsoft.com/office/officeart/2018/2/layout/IconVerticalSolidList"/>
    <dgm:cxn modelId="{D38AA105-C8BF-4ED7-B262-79BD143180FB}" type="presParOf" srcId="{7686E1DA-31F2-4D55-9E24-9016F645D51B}" destId="{43D85548-BF64-4C87-B8EA-318CF627824C}" srcOrd="3" destOrd="0" presId="urn:microsoft.com/office/officeart/2018/2/layout/IconVerticalSolidList"/>
    <dgm:cxn modelId="{3834394C-97E0-4FE8-8AF3-64E5D2345F9C}" type="presParOf" srcId="{7686E1DA-31F2-4D55-9E24-9016F645D51B}" destId="{F8B34814-D4FE-4487-9EE6-2206D6D0011C}" srcOrd="4" destOrd="0" presId="urn:microsoft.com/office/officeart/2018/2/layout/IconVerticalSolidList"/>
    <dgm:cxn modelId="{318E7348-DA30-42CD-AC5B-842664FA89D7}" type="presParOf" srcId="{F8B34814-D4FE-4487-9EE6-2206D6D0011C}" destId="{90824B83-45F5-4984-B858-3C2F42FD38E7}" srcOrd="0" destOrd="0" presId="urn:microsoft.com/office/officeart/2018/2/layout/IconVerticalSolidList"/>
    <dgm:cxn modelId="{525498CE-4230-4B95-A738-34CAD2191451}" type="presParOf" srcId="{F8B34814-D4FE-4487-9EE6-2206D6D0011C}" destId="{10533D4E-BDAC-45D5-8059-272DF93D461F}" srcOrd="1" destOrd="0" presId="urn:microsoft.com/office/officeart/2018/2/layout/IconVerticalSolidList"/>
    <dgm:cxn modelId="{F103CCCA-EAAD-4184-9D4F-936A293AB5BD}" type="presParOf" srcId="{F8B34814-D4FE-4487-9EE6-2206D6D0011C}" destId="{1F54013B-72DE-4464-9B8C-867539A9E205}" srcOrd="2" destOrd="0" presId="urn:microsoft.com/office/officeart/2018/2/layout/IconVerticalSolidList"/>
    <dgm:cxn modelId="{A95D2406-4AA3-49C7-BF6F-F47A79E03B7D}" type="presParOf" srcId="{F8B34814-D4FE-4487-9EE6-2206D6D0011C}" destId="{C7CE4C68-4D88-4227-8C2B-900438D2E462}" srcOrd="3" destOrd="0" presId="urn:microsoft.com/office/officeart/2018/2/layout/IconVerticalSolidList"/>
    <dgm:cxn modelId="{A118A613-2973-4AE6-A264-4D6D5368FF17}" type="presParOf" srcId="{7686E1DA-31F2-4D55-9E24-9016F645D51B}" destId="{CB7F939A-9245-49B2-9719-08B9D1E90331}" srcOrd="5" destOrd="0" presId="urn:microsoft.com/office/officeart/2018/2/layout/IconVerticalSolidList"/>
    <dgm:cxn modelId="{FFC6446B-36C2-4252-A4C0-C4AB6B0E93DF}" type="presParOf" srcId="{7686E1DA-31F2-4D55-9E24-9016F645D51B}" destId="{49E6B8DF-1CBD-4474-812A-75B45782C0C7}" srcOrd="6" destOrd="0" presId="urn:microsoft.com/office/officeart/2018/2/layout/IconVerticalSolidList"/>
    <dgm:cxn modelId="{F211224C-B4DE-4891-974A-B25F6DE6791E}" type="presParOf" srcId="{49E6B8DF-1CBD-4474-812A-75B45782C0C7}" destId="{20BEDB16-E224-447B-9D56-836B22040B31}" srcOrd="0" destOrd="0" presId="urn:microsoft.com/office/officeart/2018/2/layout/IconVerticalSolidList"/>
    <dgm:cxn modelId="{7D1B3515-DA82-4A98-8046-04A4083F76E5}" type="presParOf" srcId="{49E6B8DF-1CBD-4474-812A-75B45782C0C7}" destId="{F4B13A7D-B5E8-404F-B2A2-A92DD748E40E}" srcOrd="1" destOrd="0" presId="urn:microsoft.com/office/officeart/2018/2/layout/IconVerticalSolidList"/>
    <dgm:cxn modelId="{B41F5F0E-58A2-452A-9A52-298A2BF8ED71}" type="presParOf" srcId="{49E6B8DF-1CBD-4474-812A-75B45782C0C7}" destId="{4A70FFFF-8B63-48FA-B39D-5DF56AF70333}" srcOrd="2" destOrd="0" presId="urn:microsoft.com/office/officeart/2018/2/layout/IconVerticalSolidList"/>
    <dgm:cxn modelId="{999DBB33-D17C-46A5-91A2-A46DC58C8DA5}" type="presParOf" srcId="{49E6B8DF-1CBD-4474-812A-75B45782C0C7}" destId="{DB34CFD2-63BA-48FC-A233-3055D55793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5D3DD-1146-4060-BF6C-EA0101EB3774}">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EDB63-30CD-4579-B440-08C93FDE1BB0}">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745D3A-6CD9-40CD-B6E1-1910412DBB8C}">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fr-FR" sz="2200" kern="1200"/>
            <a:t>Presentation (Jong)</a:t>
          </a:r>
          <a:endParaRPr lang="en-US" sz="2200" kern="1200"/>
        </a:p>
      </dsp:txBody>
      <dsp:txXfrm>
        <a:off x="1357965" y="2319"/>
        <a:ext cx="4887299" cy="1175727"/>
      </dsp:txXfrm>
    </dsp:sp>
    <dsp:sp modelId="{D102108E-6F52-4106-81D7-4796CF5DEF7F}">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454E0-A6BC-47B0-913C-F6C0EF5D96CC}">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A90C2-1C4C-4066-8BEB-6128EF0CC372}">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fr-FR" sz="2200" kern="1200"/>
            <a:t>Business model (Océane)</a:t>
          </a:r>
          <a:endParaRPr lang="en-US" sz="2200" kern="1200"/>
        </a:p>
      </dsp:txBody>
      <dsp:txXfrm>
        <a:off x="1357965" y="1471979"/>
        <a:ext cx="4887299" cy="1175727"/>
      </dsp:txXfrm>
    </dsp:sp>
    <dsp:sp modelId="{90824B83-45F5-4984-B858-3C2F42FD38E7}">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33D4E-BDAC-45D5-8059-272DF93D461F}">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E4C68-4D88-4227-8C2B-900438D2E462}">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fr-FR" sz="2200" kern="1200"/>
            <a:t>Future plans et challenge (Ayoub)</a:t>
          </a:r>
          <a:endParaRPr lang="en-US" sz="2200" kern="1200"/>
        </a:p>
      </dsp:txBody>
      <dsp:txXfrm>
        <a:off x="1357965" y="2941639"/>
        <a:ext cx="4887299" cy="1175727"/>
      </dsp:txXfrm>
    </dsp:sp>
    <dsp:sp modelId="{20BEDB16-E224-447B-9D56-836B22040B31}">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13A7D-B5E8-404F-B2A2-A92DD748E40E}">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4CFD2-63BA-48FC-A233-3055D5579391}">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fr-FR" sz="2200" kern="1200"/>
            <a:t>Conclusion</a:t>
          </a:r>
          <a:endParaRPr lang="en-US" sz="2200" kern="1200"/>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1794D6-0BD0-4AA7-9853-E0BB5FE06A5C}" type="datetimeFigureOut">
              <a:rPr lang="fr-FR" smtClean="0"/>
              <a:t>15/03/2024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932930-AD02-455C-947D-D9805FF158C1}" type="slidenum">
              <a:rPr lang="fr-FR" smtClean="0"/>
              <a:t>‹#›</a:t>
            </a:fld>
            <a:endParaRPr lang="fr-FR"/>
          </a:p>
        </p:txBody>
      </p:sp>
    </p:spTree>
    <p:extLst>
      <p:ext uri="{BB962C8B-B14F-4D97-AF65-F5344CB8AC3E}">
        <p14:creationId xmlns:p14="http://schemas.microsoft.com/office/powerpoint/2010/main" val="747865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North America, there are many popular sports, but only 3 sports always came out on top</a:t>
            </a:r>
            <a:endParaRPr lang="fr-FR"/>
          </a:p>
          <a:p>
            <a:r>
              <a:rPr lang="en-US"/>
              <a:t>We also called it the Big Three, 3 : baseball MLB, 2:Basketball NBA, 1: NFL</a:t>
            </a:r>
            <a:endParaRPr lang="en-US">
              <a:cs typeface="Calibri"/>
            </a:endParaRPr>
          </a:p>
          <a:p>
            <a:r>
              <a:rPr lang="en-US"/>
              <a:t>Did you know the NFL generated an estimated $12 billion in revenue in 2022? </a:t>
            </a:r>
            <a:endParaRPr lang="en-US">
              <a:cs typeface="Calibri"/>
            </a:endParaRPr>
          </a:p>
          <a:p>
            <a:endParaRPr lang="en-US">
              <a:cs typeface="Calibri"/>
            </a:endParaRPr>
          </a:p>
          <a:p>
            <a:r>
              <a:rPr lang="en-US">
                <a:cs typeface="Calibri"/>
              </a:rPr>
              <a:t>Today our topic would be about How the NFL Makes Money</a:t>
            </a:r>
          </a:p>
          <a:p>
            <a:endParaRPr lang="en-US">
              <a:ea typeface="Calibri"/>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1</a:t>
            </a:fld>
            <a:endParaRPr lang="fr-FR"/>
          </a:p>
        </p:txBody>
      </p:sp>
    </p:spTree>
    <p:extLst>
      <p:ext uri="{BB962C8B-B14F-4D97-AF65-F5344CB8AC3E}">
        <p14:creationId xmlns:p14="http://schemas.microsoft.com/office/powerpoint/2010/main" val="218404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1.</a:t>
            </a:r>
            <a:r>
              <a:rPr lang="en-US"/>
              <a:t>This suggests that building a strategy solely around well-known athletes can be risky. While star athletes can bring attention and success, they also come with their own set of challenges such as potential scandals, injuries, or changes in performance. </a:t>
            </a:r>
          </a:p>
          <a:p>
            <a:r>
              <a:rPr lang="en-US"/>
              <a:t>2. This implies that the world of sports is often rife with controversies, whether it's related to athlete behavior, organizational decisions, or societal issues intersecting with sports.</a:t>
            </a:r>
            <a:endParaRPr lang="en-US">
              <a:cs typeface="Calibri" panose="020F0502020204030204"/>
            </a:endParaRPr>
          </a:p>
          <a:p>
            <a:r>
              <a:rPr lang="en-US">
                <a:cs typeface="Calibri" panose="020F0502020204030204"/>
              </a:rPr>
              <a:t>3.</a:t>
            </a:r>
            <a:r>
              <a:rPr lang="en-US"/>
              <a:t>this could mean investing in talent development, expanding into new markets, or diversifying revenue streams</a:t>
            </a:r>
            <a:r>
              <a:rPr lang="en-US">
                <a:cs typeface="Calibri"/>
              </a:rPr>
              <a:t> </a:t>
            </a: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11</a:t>
            </a:fld>
            <a:endParaRPr lang="fr-FR"/>
          </a:p>
        </p:txBody>
      </p:sp>
    </p:spTree>
    <p:extLst>
      <p:ext uri="{BB962C8B-B14F-4D97-AF65-F5344CB8AC3E}">
        <p14:creationId xmlns:p14="http://schemas.microsoft.com/office/powerpoint/2010/main" val="2962994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cs typeface="Calibri"/>
            </a:endParaRPr>
          </a:p>
          <a:p>
            <a:r>
              <a:rPr lang="en-US"/>
              <a:t>Because of its private status, the NFL does not share its finances with the public. </a:t>
            </a:r>
            <a:endParaRPr lang="en-US">
              <a:cs typeface="Calibri" panose="020F0502020204030204"/>
            </a:endParaRPr>
          </a:p>
          <a:p>
            <a:endParaRPr lang="en-US">
              <a:cs typeface="Calibri" panose="020F0502020204030204"/>
            </a:endParaRPr>
          </a:p>
          <a:p>
            <a:r>
              <a:rPr lang="en-US"/>
              <a:t>TV deals is where the NFL make its most money. </a:t>
            </a:r>
            <a:endParaRPr lang="fr-FR"/>
          </a:p>
          <a:p>
            <a:r>
              <a:rPr lang="en-US"/>
              <a:t>Other revenue streams include ticket sales, merchandising and licensing rights, and corporate sponsorships.</a:t>
            </a:r>
          </a:p>
          <a:p>
            <a:endParaRPr lang="en-US">
              <a:cs typeface="Calibri"/>
            </a:endParaRPr>
          </a:p>
          <a:p>
            <a:r>
              <a:rPr lang="en-US">
                <a:cs typeface="Calibri"/>
              </a:rPr>
              <a:t>Every year NFL is investing more and more, having even more spectacular show. </a:t>
            </a:r>
          </a:p>
          <a:p>
            <a:r>
              <a:rPr lang="en-US">
                <a:cs typeface="Calibri"/>
              </a:rPr>
              <a:t>Therefore, it is worth asking where are the limit of their expansion</a:t>
            </a: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12</a:t>
            </a:fld>
            <a:endParaRPr lang="fr-FR"/>
          </a:p>
        </p:txBody>
      </p:sp>
    </p:spTree>
    <p:extLst>
      <p:ext uri="{BB962C8B-B14F-4D97-AF65-F5344CB8AC3E}">
        <p14:creationId xmlns:p14="http://schemas.microsoft.com/office/powerpoint/2010/main" val="282594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13</a:t>
            </a:fld>
            <a:endParaRPr lang="fr-FR"/>
          </a:p>
        </p:txBody>
      </p:sp>
    </p:spTree>
    <p:extLst>
      <p:ext uri="{BB962C8B-B14F-4D97-AF65-F5344CB8AC3E}">
        <p14:creationId xmlns:p14="http://schemas.microsoft.com/office/powerpoint/2010/main" val="322852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First of all, I'm going to give you a brief presentation about NFL</a:t>
            </a:r>
            <a:endParaRPr lang="fr-FR"/>
          </a:p>
          <a:p>
            <a:r>
              <a:rPr lang="en-US">
                <a:cs typeface="Calibri"/>
              </a:rPr>
              <a:t>Then Océane would be talk about the business model.</a:t>
            </a:r>
          </a:p>
          <a:p>
            <a:r>
              <a:rPr lang="en-US">
                <a:cs typeface="Calibri"/>
              </a:rPr>
              <a:t>Ayoub would be on future plans and challenge.</a:t>
            </a:r>
          </a:p>
          <a:p>
            <a:r>
              <a:rPr lang="en-US">
                <a:cs typeface="Calibri"/>
              </a:rPr>
              <a:t>And to finish a small conclusion and time for QA.</a:t>
            </a:r>
          </a:p>
          <a:p>
            <a:endParaRPr lang="en-US"/>
          </a:p>
          <a:p>
            <a:endParaRPr lang="en-US"/>
          </a:p>
          <a:p>
            <a:endParaRPr lang="en-US">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2</a:t>
            </a:fld>
            <a:endParaRPr lang="fr-FR"/>
          </a:p>
        </p:txBody>
      </p:sp>
    </p:spTree>
    <p:extLst>
      <p:ext uri="{BB962C8B-B14F-4D97-AF65-F5344CB8AC3E}">
        <p14:creationId xmlns:p14="http://schemas.microsoft.com/office/powerpoint/2010/main" val="266328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a:t>
            </a:r>
            <a:r>
              <a:rPr lang="fr-FR" err="1"/>
              <a:t>Enduring</a:t>
            </a:r>
            <a:r>
              <a:rPr lang="fr-FR"/>
              <a:t> </a:t>
            </a:r>
            <a:r>
              <a:rPr lang="fr-FR" err="1"/>
              <a:t>Legacy</a:t>
            </a:r>
            <a:r>
              <a:rPr lang="fr-FR"/>
              <a:t> of the NFL </a:t>
            </a:r>
            <a:r>
              <a:rPr lang="fr-FR" err="1"/>
              <a:t>started</a:t>
            </a:r>
            <a:r>
              <a:rPr lang="fr-FR"/>
              <a:t> </a:t>
            </a:r>
            <a:r>
              <a:rPr lang="en-US"/>
              <a:t>from its humble beginnings in the 1920s</a:t>
            </a:r>
            <a:endParaRPr lang="fr-FR"/>
          </a:p>
          <a:p>
            <a:r>
              <a:rPr lang="en-US"/>
              <a:t>The NFL isn't just about thrilling gameplay</a:t>
            </a:r>
            <a:endParaRPr lang="fr-FR"/>
          </a:p>
          <a:p>
            <a:r>
              <a:rPr lang="en-US"/>
              <a:t>It's about the fabric of American culture, captivating millions with iconic players, passionate fans, </a:t>
            </a:r>
            <a:endParaRPr lang="fr-FR">
              <a:cs typeface="Calibri"/>
            </a:endParaRPr>
          </a:p>
          <a:p>
            <a:r>
              <a:rPr lang="en-US"/>
              <a:t>and cultural touchstones like the Super Bowl. </a:t>
            </a:r>
            <a:endParaRPr lang="en-US">
              <a:ea typeface="Calibri"/>
              <a:cs typeface="Calibri"/>
            </a:endParaRPr>
          </a:p>
          <a:p>
            <a:endParaRPr lang="en-US">
              <a:cs typeface="Calibri"/>
            </a:endParaRPr>
          </a:p>
          <a:p>
            <a:r>
              <a:rPr lang="en-US" b="1"/>
              <a:t>The NFL's impact extends far beyond the field,</a:t>
            </a:r>
          </a:p>
          <a:p>
            <a:r>
              <a:rPr lang="en-US" b="1"/>
              <a:t>leaving its mark on society through community engagement, cultural influence, and technological advancements, </a:t>
            </a:r>
            <a:endParaRPr lang="en-US"/>
          </a:p>
          <a:p>
            <a:r>
              <a:rPr lang="en-US" b="1"/>
              <a:t>while its global expansion opens doors to new audiences and challenges.</a:t>
            </a:r>
            <a:endParaRPr lang="en-US">
              <a:cs typeface="Calibri"/>
            </a:endParaRPr>
          </a:p>
          <a:p>
            <a:endParaRPr lang="en-US">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3</a:t>
            </a:fld>
            <a:endParaRPr lang="fr-FR"/>
          </a:p>
        </p:txBody>
      </p:sp>
    </p:spTree>
    <p:extLst>
      <p:ext uri="{BB962C8B-B14F-4D97-AF65-F5344CB8AC3E}">
        <p14:creationId xmlns:p14="http://schemas.microsoft.com/office/powerpoint/2010/main" val="224143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a:t>National revenue (+7%): </a:t>
            </a:r>
            <a:r>
              <a:rPr lang="fr-FR"/>
              <a:t>This money </a:t>
            </a:r>
            <a:r>
              <a:rPr lang="fr-FR" err="1"/>
              <a:t>is</a:t>
            </a:r>
            <a:r>
              <a:rPr lang="fr-FR"/>
              <a:t> </a:t>
            </a:r>
            <a:r>
              <a:rPr lang="fr-FR" err="1"/>
              <a:t>then</a:t>
            </a:r>
            <a:r>
              <a:rPr lang="fr-FR"/>
              <a:t> </a:t>
            </a:r>
            <a:r>
              <a:rPr lang="fr-FR" err="1"/>
              <a:t>divided</a:t>
            </a:r>
            <a:r>
              <a:rPr lang="fr-FR"/>
              <a:t> </a:t>
            </a:r>
            <a:r>
              <a:rPr lang="fr-FR" err="1"/>
              <a:t>evenly</a:t>
            </a:r>
            <a:r>
              <a:rPr lang="fr-FR"/>
              <a:t> </a:t>
            </a:r>
            <a:r>
              <a:rPr lang="fr-FR" err="1"/>
              <a:t>among</a:t>
            </a:r>
            <a:r>
              <a:rPr lang="fr-FR"/>
              <a:t> the 32 teams </a:t>
            </a:r>
            <a:r>
              <a:rPr lang="fr-FR" err="1"/>
              <a:t>regardless</a:t>
            </a:r>
            <a:r>
              <a:rPr lang="fr-FR"/>
              <a:t> of </a:t>
            </a:r>
            <a:r>
              <a:rPr lang="fr-FR" err="1"/>
              <a:t>individual</a:t>
            </a:r>
            <a:r>
              <a:rPr lang="fr-FR"/>
              <a:t> performance.</a:t>
            </a:r>
            <a:endParaRPr lang="fr-FR">
              <a:cs typeface="Calibri"/>
            </a:endParaRPr>
          </a:p>
          <a:p>
            <a:endParaRPr lang="fr-FR">
              <a:cs typeface="Calibri"/>
            </a:endParaRPr>
          </a:p>
          <a:p>
            <a:r>
              <a:rPr lang="fr-FR" b="1">
                <a:cs typeface="Calibri"/>
              </a:rPr>
              <a:t>Local revenue : </a:t>
            </a:r>
            <a:r>
              <a:rPr lang="fr-FR"/>
              <a:t>This money </a:t>
            </a:r>
            <a:r>
              <a:rPr lang="fr-FR" err="1"/>
              <a:t>is</a:t>
            </a:r>
            <a:r>
              <a:rPr lang="fr-FR"/>
              <a:t> </a:t>
            </a:r>
            <a:r>
              <a:rPr lang="fr-FR" err="1"/>
              <a:t>earned</a:t>
            </a:r>
            <a:r>
              <a:rPr lang="fr-FR"/>
              <a:t> by the teams </a:t>
            </a:r>
            <a:r>
              <a:rPr lang="fr-FR" err="1"/>
              <a:t>themselves</a:t>
            </a:r>
            <a:r>
              <a:rPr lang="fr-FR"/>
              <a:t>.</a:t>
            </a:r>
            <a:endParaRPr lang="fr-FR" err="1">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4</a:t>
            </a:fld>
            <a:endParaRPr lang="fr-FR"/>
          </a:p>
        </p:txBody>
      </p:sp>
    </p:spTree>
    <p:extLst>
      <p:ext uri="{BB962C8B-B14F-4D97-AF65-F5344CB8AC3E}">
        <p14:creationId xmlns:p14="http://schemas.microsoft.com/office/powerpoint/2010/main" val="328747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National revenue : </a:t>
            </a:r>
          </a:p>
          <a:p>
            <a:pPr marL="171450" indent="-171450">
              <a:buFont typeface="Calibri"/>
              <a:buChar char="-"/>
            </a:pPr>
            <a:r>
              <a:rPr lang="fr-FR" b="1"/>
              <a:t>TV deals : </a:t>
            </a:r>
            <a:r>
              <a:rPr lang="fr-FR"/>
              <a:t>the </a:t>
            </a:r>
            <a:r>
              <a:rPr lang="fr-FR" err="1"/>
              <a:t>most</a:t>
            </a:r>
            <a:r>
              <a:rPr lang="fr-FR"/>
              <a:t> important revenue</a:t>
            </a:r>
            <a:endParaRPr lang="fr-FR">
              <a:cs typeface="Calibri"/>
            </a:endParaRPr>
          </a:p>
          <a:p>
            <a:r>
              <a:rPr lang="fr-FR" err="1"/>
              <a:t>Since</a:t>
            </a:r>
            <a:r>
              <a:rPr lang="fr-FR"/>
              <a:t> NFL </a:t>
            </a:r>
            <a:r>
              <a:rPr lang="fr-FR" err="1"/>
              <a:t>is</a:t>
            </a:r>
            <a:r>
              <a:rPr lang="fr-FR"/>
              <a:t> the </a:t>
            </a:r>
            <a:r>
              <a:rPr lang="fr-FR" err="1"/>
              <a:t>most-viewed</a:t>
            </a:r>
            <a:r>
              <a:rPr lang="fr-FR"/>
              <a:t> sport in the USA.</a:t>
            </a:r>
            <a:endParaRPr lang="fr-FR">
              <a:ea typeface="Calibri"/>
              <a:cs typeface="Calibri"/>
            </a:endParaRPr>
          </a:p>
          <a:p>
            <a:r>
              <a:rPr lang="fr-FR"/>
              <a:t>Ex: In 2023, 93 of the 100 </a:t>
            </a:r>
            <a:r>
              <a:rPr lang="fr-FR" err="1"/>
              <a:t>most-watched</a:t>
            </a:r>
            <a:r>
              <a:rPr lang="fr-FR"/>
              <a:t> programs on </a:t>
            </a:r>
            <a:r>
              <a:rPr lang="fr-FR" err="1"/>
              <a:t>television</a:t>
            </a:r>
            <a:r>
              <a:rPr lang="fr-FR"/>
              <a:t> </a:t>
            </a:r>
            <a:r>
              <a:rPr lang="fr-FR" err="1"/>
              <a:t>belonged</a:t>
            </a:r>
            <a:r>
              <a:rPr lang="fr-FR"/>
              <a:t> to the NFL.</a:t>
            </a:r>
            <a:endParaRPr lang="fr-FR">
              <a:ea typeface="Calibri"/>
              <a:cs typeface="Calibri"/>
            </a:endParaRPr>
          </a:p>
          <a:p>
            <a:r>
              <a:rPr lang="fr-FR" err="1"/>
              <a:t>Therefore</a:t>
            </a:r>
            <a:r>
              <a:rPr lang="fr-FR"/>
              <a:t>, not </a:t>
            </a:r>
            <a:r>
              <a:rPr lang="fr-FR" err="1"/>
              <a:t>surprising</a:t>
            </a:r>
            <a:r>
              <a:rPr lang="fr-FR"/>
              <a:t> to </a:t>
            </a:r>
            <a:r>
              <a:rPr lang="fr-FR" err="1"/>
              <a:t>discover</a:t>
            </a:r>
            <a:r>
              <a:rPr lang="fr-FR"/>
              <a:t> the </a:t>
            </a:r>
            <a:r>
              <a:rPr lang="fr-FR" err="1"/>
              <a:t>most</a:t>
            </a:r>
            <a:r>
              <a:rPr lang="fr-FR"/>
              <a:t> important deals in the world </a:t>
            </a:r>
            <a:r>
              <a:rPr lang="fr-FR" err="1"/>
              <a:t>belong</a:t>
            </a:r>
            <a:r>
              <a:rPr lang="fr-FR"/>
              <a:t> to the NFL </a:t>
            </a:r>
            <a:r>
              <a:rPr lang="fr-FR" err="1"/>
              <a:t>too</a:t>
            </a:r>
            <a:r>
              <a:rPr lang="fr-FR"/>
              <a:t>.</a:t>
            </a:r>
            <a:endParaRPr lang="fr-FR">
              <a:cs typeface="Calibri"/>
            </a:endParaRPr>
          </a:p>
          <a:p>
            <a:r>
              <a:rPr lang="fr-FR"/>
              <a:t>Ex : Deals </a:t>
            </a:r>
            <a:r>
              <a:rPr lang="fr-FR" err="1"/>
              <a:t>with</a:t>
            </a:r>
            <a:r>
              <a:rPr lang="fr-FR"/>
              <a:t> Google, Amazon, CBS, ESPN/ABC, Fox, and NBC.</a:t>
            </a:r>
            <a:endParaRPr lang="fr-FR">
              <a:cs typeface="Calibri"/>
            </a:endParaRPr>
          </a:p>
          <a:p>
            <a:r>
              <a:rPr lang="fr-FR" err="1">
                <a:cs typeface="Calibri"/>
              </a:rPr>
              <a:t>Also</a:t>
            </a:r>
            <a:r>
              <a:rPr lang="fr-FR">
                <a:cs typeface="Calibri"/>
              </a:rPr>
              <a:t> Advertising deals : </a:t>
            </a:r>
            <a:endParaRPr lang="fr-FR"/>
          </a:p>
          <a:p>
            <a:r>
              <a:rPr lang="fr-FR"/>
              <a:t>Ex : A brand </a:t>
            </a:r>
            <a:r>
              <a:rPr lang="fr-FR" err="1"/>
              <a:t>wishing</a:t>
            </a:r>
            <a:r>
              <a:rPr lang="fr-FR"/>
              <a:t> to </a:t>
            </a:r>
            <a:r>
              <a:rPr lang="fr-FR" err="1"/>
              <a:t>invest</a:t>
            </a:r>
            <a:r>
              <a:rPr lang="fr-FR"/>
              <a:t> in a 30-second </a:t>
            </a:r>
            <a:r>
              <a:rPr lang="fr-FR" err="1"/>
              <a:t>advertising</a:t>
            </a:r>
            <a:r>
              <a:rPr lang="fr-FR"/>
              <a:t> spot </a:t>
            </a:r>
            <a:r>
              <a:rPr lang="fr-FR" err="1"/>
              <a:t>during</a:t>
            </a:r>
            <a:r>
              <a:rPr lang="fr-FR"/>
              <a:t> the </a:t>
            </a:r>
            <a:r>
              <a:rPr lang="fr-FR" err="1"/>
              <a:t>SuperBowl</a:t>
            </a:r>
            <a:r>
              <a:rPr lang="fr-FR"/>
              <a:t> must </a:t>
            </a:r>
            <a:r>
              <a:rPr lang="fr-FR" err="1"/>
              <a:t>spend</a:t>
            </a:r>
            <a:r>
              <a:rPr lang="fr-FR"/>
              <a:t> on </a:t>
            </a:r>
            <a:r>
              <a:rPr lang="fr-FR" err="1"/>
              <a:t>average</a:t>
            </a:r>
            <a:r>
              <a:rPr lang="fr-FR"/>
              <a:t> </a:t>
            </a:r>
            <a:r>
              <a:rPr lang="fr-FR" err="1"/>
              <a:t>some</a:t>
            </a:r>
            <a:r>
              <a:rPr lang="fr-FR"/>
              <a:t> $7 million.</a:t>
            </a:r>
            <a:endParaRPr lang="fr-FR">
              <a:ea typeface="Calibri"/>
              <a:cs typeface="Calibri"/>
            </a:endParaRPr>
          </a:p>
          <a:p>
            <a:endParaRPr lang="fr-FR">
              <a:ea typeface="Calibri"/>
              <a:cs typeface="Calibri"/>
            </a:endParaRPr>
          </a:p>
          <a:p>
            <a:pPr marL="171450" indent="-171450">
              <a:buFont typeface="Calibri"/>
              <a:buChar char="-"/>
            </a:pPr>
            <a:r>
              <a:rPr lang="fr-FR" b="1"/>
              <a:t>Merchandising and </a:t>
            </a:r>
            <a:r>
              <a:rPr lang="fr-FR" b="1" err="1"/>
              <a:t>licensing</a:t>
            </a:r>
            <a:r>
              <a:rPr lang="fr-FR" b="1"/>
              <a:t> </a:t>
            </a:r>
            <a:r>
              <a:rPr lang="fr-FR" b="1" err="1"/>
              <a:t>contracts</a:t>
            </a:r>
            <a:r>
              <a:rPr lang="fr-FR" b="1"/>
              <a:t> : </a:t>
            </a:r>
            <a:r>
              <a:rPr lang="fr-FR" err="1"/>
              <a:t>licensing</a:t>
            </a:r>
            <a:r>
              <a:rPr lang="fr-FR"/>
              <a:t> deals </a:t>
            </a:r>
            <a:r>
              <a:rPr lang="fr-FR" err="1"/>
              <a:t>bring</a:t>
            </a:r>
            <a:r>
              <a:rPr lang="fr-FR"/>
              <a:t> $3 billion a </a:t>
            </a:r>
            <a:r>
              <a:rPr lang="fr-FR" err="1"/>
              <a:t>year</a:t>
            </a:r>
            <a:r>
              <a:rPr lang="fr-FR"/>
              <a:t>.</a:t>
            </a:r>
            <a:endParaRPr lang="fr-FR" err="1">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5</a:t>
            </a:fld>
            <a:endParaRPr lang="fr-FR"/>
          </a:p>
        </p:txBody>
      </p:sp>
    </p:spTree>
    <p:extLst>
      <p:ext uri="{BB962C8B-B14F-4D97-AF65-F5344CB8AC3E}">
        <p14:creationId xmlns:p14="http://schemas.microsoft.com/office/powerpoint/2010/main" val="3368139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Calibri"/>
              <a:buChar char="-"/>
            </a:pPr>
            <a:r>
              <a:rPr lang="fr-FR">
                <a:cs typeface="Calibri"/>
              </a:rPr>
              <a:t>Ticket sales and </a:t>
            </a:r>
            <a:r>
              <a:rPr lang="fr-FR"/>
              <a:t>Concession stands :</a:t>
            </a:r>
            <a:r>
              <a:rPr lang="fr-FR">
                <a:cs typeface="Calibri"/>
              </a:rPr>
              <a:t> </a:t>
            </a:r>
            <a:r>
              <a:rPr lang="fr-FR" err="1">
                <a:cs typeface="Calibri"/>
              </a:rPr>
              <a:t>constitutes</a:t>
            </a:r>
            <a:r>
              <a:rPr lang="fr-FR">
                <a:cs typeface="Calibri"/>
              </a:rPr>
              <a:t> an important revenue for </a:t>
            </a:r>
            <a:r>
              <a:rPr lang="fr-FR" err="1">
                <a:cs typeface="Calibri"/>
              </a:rPr>
              <a:t>individual</a:t>
            </a:r>
            <a:r>
              <a:rPr lang="fr-FR">
                <a:cs typeface="Calibri"/>
              </a:rPr>
              <a:t> teams. One ticket </a:t>
            </a:r>
            <a:r>
              <a:rPr lang="fr-FR" err="1">
                <a:cs typeface="Calibri"/>
              </a:rPr>
              <a:t>is</a:t>
            </a:r>
            <a:r>
              <a:rPr lang="fr-FR">
                <a:cs typeface="Calibri"/>
              </a:rPr>
              <a:t> about $151. </a:t>
            </a:r>
            <a:r>
              <a:rPr lang="fr-FR" err="1">
                <a:cs typeface="Calibri"/>
              </a:rPr>
              <a:t>Stadiums</a:t>
            </a:r>
            <a:r>
              <a:rPr lang="fr-FR">
                <a:cs typeface="Calibri"/>
              </a:rPr>
              <a:t> can </a:t>
            </a:r>
            <a:r>
              <a:rPr lang="fr-FR" err="1">
                <a:cs typeface="Calibri"/>
              </a:rPr>
              <a:t>only</a:t>
            </a:r>
            <a:r>
              <a:rPr lang="fr-FR">
                <a:cs typeface="Calibri"/>
              </a:rPr>
              <a:t> </a:t>
            </a:r>
            <a:r>
              <a:rPr lang="fr-FR" err="1">
                <a:cs typeface="Calibri"/>
              </a:rPr>
              <a:t>renovate</a:t>
            </a:r>
            <a:r>
              <a:rPr lang="fr-FR">
                <a:cs typeface="Calibri"/>
              </a:rPr>
              <a:t> to </a:t>
            </a:r>
            <a:r>
              <a:rPr lang="fr-FR" err="1">
                <a:cs typeface="Calibri"/>
              </a:rPr>
              <a:t>add</a:t>
            </a:r>
            <a:r>
              <a:rPr lang="fr-FR">
                <a:cs typeface="Calibri"/>
              </a:rPr>
              <a:t> more </a:t>
            </a:r>
            <a:r>
              <a:rPr lang="fr-FR" err="1">
                <a:cs typeface="Calibri"/>
              </a:rPr>
              <a:t>seats</a:t>
            </a:r>
            <a:r>
              <a:rPr lang="fr-FR">
                <a:cs typeface="Calibri"/>
              </a:rPr>
              <a:t> and concessions stands.</a:t>
            </a:r>
            <a:endParaRPr lang="fr-FR" err="1">
              <a:cs typeface="Calibri"/>
            </a:endParaRPr>
          </a:p>
          <a:p>
            <a:pPr marL="171450" indent="-171450">
              <a:buFont typeface="Calibri"/>
              <a:buChar char="-"/>
            </a:pPr>
            <a:endParaRPr lang="fr-FR">
              <a:ea typeface="Calibri"/>
              <a:cs typeface="Calibri"/>
            </a:endParaRPr>
          </a:p>
          <a:p>
            <a:pPr marL="171450" indent="-171450">
              <a:buFont typeface="Calibri"/>
              <a:buChar char="-"/>
            </a:pPr>
            <a:r>
              <a:rPr lang="fr-FR">
                <a:cs typeface="Calibri"/>
              </a:rPr>
              <a:t>Local</a:t>
            </a:r>
            <a:r>
              <a:rPr lang="fr-FR"/>
              <a:t> </a:t>
            </a:r>
            <a:r>
              <a:rPr lang="fr-FR" err="1"/>
              <a:t>corporate</a:t>
            </a:r>
            <a:r>
              <a:rPr lang="fr-FR"/>
              <a:t> sponsors : </a:t>
            </a:r>
            <a:endParaRPr lang="fr-FR">
              <a:cs typeface="Calibri"/>
            </a:endParaRPr>
          </a:p>
          <a:p>
            <a:r>
              <a:rPr lang="fr-FR"/>
              <a:t>Corporations </a:t>
            </a:r>
            <a:r>
              <a:rPr lang="fr-FR" err="1"/>
              <a:t>often</a:t>
            </a:r>
            <a:r>
              <a:rPr lang="fr-FR"/>
              <a:t> like to </a:t>
            </a:r>
            <a:r>
              <a:rPr lang="fr-FR" err="1"/>
              <a:t>be</a:t>
            </a:r>
            <a:r>
              <a:rPr lang="fr-FR"/>
              <a:t> </a:t>
            </a:r>
            <a:r>
              <a:rPr lang="fr-FR" err="1"/>
              <a:t>associated</a:t>
            </a:r>
            <a:r>
              <a:rPr lang="fr-FR"/>
              <a:t> </a:t>
            </a:r>
            <a:r>
              <a:rPr lang="fr-FR" err="1"/>
              <a:t>with</a:t>
            </a:r>
            <a:r>
              <a:rPr lang="fr-FR"/>
              <a:t> major sports franchises and are </a:t>
            </a:r>
            <a:r>
              <a:rPr lang="fr-FR" err="1"/>
              <a:t>willing</a:t>
            </a:r>
            <a:r>
              <a:rPr lang="fr-FR"/>
              <a:t> to </a:t>
            </a:r>
            <a:r>
              <a:rPr lang="fr-FR" err="1"/>
              <a:t>pay</a:t>
            </a:r>
            <a:r>
              <a:rPr lang="fr-FR"/>
              <a:t> for the </a:t>
            </a:r>
            <a:r>
              <a:rPr lang="fr-FR" err="1"/>
              <a:t>privilege</a:t>
            </a:r>
            <a:r>
              <a:rPr lang="fr-FR"/>
              <a:t>. </a:t>
            </a:r>
            <a:endParaRPr lang="fr-FR">
              <a:cs typeface="Calibri" panose="020F0502020204030204"/>
            </a:endParaRPr>
          </a:p>
          <a:p>
            <a:r>
              <a:rPr lang="fr-FR"/>
              <a:t>The </a:t>
            </a:r>
            <a:r>
              <a:rPr lang="fr-FR" err="1"/>
              <a:t>most</a:t>
            </a:r>
            <a:r>
              <a:rPr lang="fr-FR"/>
              <a:t> </a:t>
            </a:r>
            <a:r>
              <a:rPr lang="fr-FR" err="1"/>
              <a:t>coveted</a:t>
            </a:r>
            <a:r>
              <a:rPr lang="fr-FR"/>
              <a:t>/ </a:t>
            </a:r>
            <a:r>
              <a:rPr lang="fr-FR" err="1"/>
              <a:t>wanted</a:t>
            </a:r>
            <a:r>
              <a:rPr lang="fr-FR"/>
              <a:t> </a:t>
            </a:r>
            <a:r>
              <a:rPr lang="fr-FR" err="1"/>
              <a:t>sponsorships</a:t>
            </a:r>
            <a:r>
              <a:rPr lang="fr-FR"/>
              <a:t> are </a:t>
            </a:r>
            <a:r>
              <a:rPr lang="fr-FR" err="1"/>
              <a:t>naming</a:t>
            </a:r>
            <a:r>
              <a:rPr lang="fr-FR"/>
              <a:t> </a:t>
            </a:r>
            <a:r>
              <a:rPr lang="fr-FR" err="1"/>
              <a:t>rights</a:t>
            </a:r>
            <a:r>
              <a:rPr lang="fr-FR"/>
              <a:t> to NFL </a:t>
            </a:r>
            <a:r>
              <a:rPr lang="fr-FR" err="1"/>
              <a:t>stadiums</a:t>
            </a:r>
            <a:r>
              <a:rPr lang="fr-FR"/>
              <a:t>. </a:t>
            </a:r>
          </a:p>
          <a:p>
            <a:r>
              <a:rPr lang="fr-FR"/>
              <a:t>Ex : The </a:t>
            </a:r>
            <a:r>
              <a:rPr lang="fr-FR" err="1"/>
              <a:t>Levi's</a:t>
            </a:r>
            <a:r>
              <a:rPr lang="fr-FR"/>
              <a:t> Stadium in San Francisco </a:t>
            </a:r>
            <a:r>
              <a:rPr lang="fr-FR" err="1"/>
              <a:t>is</a:t>
            </a:r>
            <a:r>
              <a:rPr lang="fr-FR"/>
              <a:t> a $170 million deal (</a:t>
            </a:r>
            <a:r>
              <a:rPr lang="fr-FR" err="1"/>
              <a:t>from</a:t>
            </a:r>
            <a:r>
              <a:rPr lang="fr-FR"/>
              <a:t> 2023 to 2043)</a:t>
            </a:r>
            <a:endParaRPr lang="fr-FR">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6</a:t>
            </a:fld>
            <a:endParaRPr lang="fr-FR"/>
          </a:p>
        </p:txBody>
      </p:sp>
    </p:spTree>
    <p:extLst>
      <p:ext uri="{BB962C8B-B14F-4D97-AF65-F5344CB8AC3E}">
        <p14:creationId xmlns:p14="http://schemas.microsoft.com/office/powerpoint/2010/main" val="23641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 2022-2023, the Packers </a:t>
            </a:r>
            <a:r>
              <a:rPr lang="fr-FR" err="1"/>
              <a:t>spent</a:t>
            </a:r>
            <a:r>
              <a:rPr lang="fr-FR"/>
              <a:t> $541.6 million on operating </a:t>
            </a:r>
            <a:r>
              <a:rPr lang="fr-FR" err="1"/>
              <a:t>expenses</a:t>
            </a:r>
            <a:r>
              <a:rPr lang="fr-FR"/>
              <a:t>. A large </a:t>
            </a:r>
            <a:r>
              <a:rPr lang="fr-FR" err="1"/>
              <a:t>chunk</a:t>
            </a:r>
            <a:r>
              <a:rPr lang="fr-FR"/>
              <a:t> </a:t>
            </a:r>
            <a:r>
              <a:rPr lang="fr-FR" err="1"/>
              <a:t>went</a:t>
            </a:r>
            <a:r>
              <a:rPr lang="fr-FR"/>
              <a:t> to </a:t>
            </a:r>
            <a:r>
              <a:rPr lang="fr-FR" err="1"/>
              <a:t>pay</a:t>
            </a:r>
            <a:r>
              <a:rPr lang="fr-FR"/>
              <a:t> </a:t>
            </a:r>
            <a:r>
              <a:rPr lang="fr-FR" err="1"/>
              <a:t>players</a:t>
            </a:r>
            <a:r>
              <a:rPr lang="fr-FR"/>
              <a:t> ($294.2 million).</a:t>
            </a:r>
          </a:p>
          <a:p>
            <a:r>
              <a:rPr lang="fr-FR"/>
              <a:t>the Packers </a:t>
            </a:r>
            <a:r>
              <a:rPr lang="fr-FR" err="1"/>
              <a:t>reported</a:t>
            </a:r>
            <a:r>
              <a:rPr lang="fr-FR"/>
              <a:t> $235.9 million in local revenue + $374.4 million </a:t>
            </a:r>
            <a:r>
              <a:rPr lang="fr-FR" err="1"/>
              <a:t>from</a:t>
            </a:r>
            <a:r>
              <a:rPr lang="fr-FR"/>
              <a:t> NFL (non-profit)</a:t>
            </a:r>
            <a:endParaRPr lang="fr-FR">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7</a:t>
            </a:fld>
            <a:endParaRPr lang="fr-FR"/>
          </a:p>
        </p:txBody>
      </p:sp>
    </p:spTree>
    <p:extLst>
      <p:ext uri="{BB962C8B-B14F-4D97-AF65-F5344CB8AC3E}">
        <p14:creationId xmlns:p14="http://schemas.microsoft.com/office/powerpoint/2010/main" val="184918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Calibri"/>
              <a:buChar char="-"/>
            </a:pPr>
            <a:r>
              <a:rPr lang="fr-FR">
                <a:cs typeface="Calibri"/>
              </a:rPr>
              <a:t>Ticket sales and </a:t>
            </a:r>
            <a:r>
              <a:rPr lang="fr-FR"/>
              <a:t>Concession stands :</a:t>
            </a:r>
            <a:r>
              <a:rPr lang="fr-FR">
                <a:cs typeface="Calibri"/>
              </a:rPr>
              <a:t> </a:t>
            </a:r>
            <a:r>
              <a:rPr lang="fr-FR" err="1">
                <a:cs typeface="Calibri"/>
              </a:rPr>
              <a:t>constitutes</a:t>
            </a:r>
            <a:r>
              <a:rPr lang="fr-FR">
                <a:cs typeface="Calibri"/>
              </a:rPr>
              <a:t> an important revenue for </a:t>
            </a:r>
            <a:r>
              <a:rPr lang="fr-FR" err="1">
                <a:cs typeface="Calibri"/>
              </a:rPr>
              <a:t>individual</a:t>
            </a:r>
            <a:r>
              <a:rPr lang="fr-FR">
                <a:cs typeface="Calibri"/>
              </a:rPr>
              <a:t> teams. One ticket </a:t>
            </a:r>
            <a:r>
              <a:rPr lang="fr-FR" err="1">
                <a:cs typeface="Calibri"/>
              </a:rPr>
              <a:t>is</a:t>
            </a:r>
            <a:r>
              <a:rPr lang="fr-FR">
                <a:cs typeface="Calibri"/>
              </a:rPr>
              <a:t> about $151. </a:t>
            </a:r>
            <a:r>
              <a:rPr lang="fr-FR" err="1">
                <a:cs typeface="Calibri"/>
              </a:rPr>
              <a:t>Stadiums</a:t>
            </a:r>
            <a:r>
              <a:rPr lang="fr-FR">
                <a:cs typeface="Calibri"/>
              </a:rPr>
              <a:t> can </a:t>
            </a:r>
            <a:r>
              <a:rPr lang="fr-FR" err="1">
                <a:cs typeface="Calibri"/>
              </a:rPr>
              <a:t>only</a:t>
            </a:r>
            <a:r>
              <a:rPr lang="fr-FR">
                <a:cs typeface="Calibri"/>
              </a:rPr>
              <a:t> </a:t>
            </a:r>
            <a:r>
              <a:rPr lang="fr-FR" err="1">
                <a:cs typeface="Calibri"/>
              </a:rPr>
              <a:t>renovate</a:t>
            </a:r>
            <a:r>
              <a:rPr lang="fr-FR">
                <a:cs typeface="Calibri"/>
              </a:rPr>
              <a:t> to </a:t>
            </a:r>
            <a:r>
              <a:rPr lang="fr-FR" err="1">
                <a:cs typeface="Calibri"/>
              </a:rPr>
              <a:t>add</a:t>
            </a:r>
            <a:r>
              <a:rPr lang="fr-FR">
                <a:cs typeface="Calibri"/>
              </a:rPr>
              <a:t> more </a:t>
            </a:r>
            <a:r>
              <a:rPr lang="fr-FR" err="1">
                <a:cs typeface="Calibri"/>
              </a:rPr>
              <a:t>seats</a:t>
            </a:r>
            <a:r>
              <a:rPr lang="fr-FR">
                <a:cs typeface="Calibri"/>
              </a:rPr>
              <a:t> and concessions stands.</a:t>
            </a:r>
            <a:endParaRPr lang="fr-FR" err="1">
              <a:cs typeface="Calibri"/>
            </a:endParaRPr>
          </a:p>
          <a:p>
            <a:pPr marL="171450" indent="-171450">
              <a:buFont typeface="Calibri"/>
              <a:buChar char="-"/>
            </a:pPr>
            <a:endParaRPr lang="fr-FR">
              <a:ea typeface="Calibri"/>
              <a:cs typeface="Calibri"/>
            </a:endParaRPr>
          </a:p>
          <a:p>
            <a:pPr marL="171450" indent="-171450">
              <a:buFont typeface="Calibri"/>
              <a:buChar char="-"/>
            </a:pPr>
            <a:r>
              <a:rPr lang="fr-FR">
                <a:cs typeface="Calibri"/>
              </a:rPr>
              <a:t>Local</a:t>
            </a:r>
            <a:r>
              <a:rPr lang="fr-FR"/>
              <a:t> </a:t>
            </a:r>
            <a:r>
              <a:rPr lang="fr-FR" err="1"/>
              <a:t>corporate</a:t>
            </a:r>
            <a:r>
              <a:rPr lang="fr-FR"/>
              <a:t> sponsors : Corporations </a:t>
            </a:r>
            <a:r>
              <a:rPr lang="fr-FR" err="1"/>
              <a:t>often</a:t>
            </a:r>
            <a:r>
              <a:rPr lang="fr-FR"/>
              <a:t> like to </a:t>
            </a:r>
            <a:r>
              <a:rPr lang="fr-FR" err="1"/>
              <a:t>be</a:t>
            </a:r>
            <a:r>
              <a:rPr lang="fr-FR"/>
              <a:t> </a:t>
            </a:r>
            <a:r>
              <a:rPr lang="fr-FR" err="1"/>
              <a:t>associated</a:t>
            </a:r>
            <a:r>
              <a:rPr lang="fr-FR"/>
              <a:t> </a:t>
            </a:r>
            <a:r>
              <a:rPr lang="fr-FR" err="1"/>
              <a:t>with</a:t>
            </a:r>
            <a:r>
              <a:rPr lang="fr-FR"/>
              <a:t> major sports franchises and are </a:t>
            </a:r>
            <a:r>
              <a:rPr lang="fr-FR" err="1"/>
              <a:t>willing</a:t>
            </a:r>
            <a:r>
              <a:rPr lang="fr-FR"/>
              <a:t> to </a:t>
            </a:r>
            <a:r>
              <a:rPr lang="fr-FR" err="1"/>
              <a:t>pay</a:t>
            </a:r>
            <a:r>
              <a:rPr lang="fr-FR"/>
              <a:t> for the </a:t>
            </a:r>
            <a:r>
              <a:rPr lang="fr-FR" err="1"/>
              <a:t>privilege</a:t>
            </a:r>
            <a:r>
              <a:rPr lang="fr-FR"/>
              <a:t>. The </a:t>
            </a:r>
            <a:r>
              <a:rPr lang="fr-FR" err="1"/>
              <a:t>most</a:t>
            </a:r>
            <a:r>
              <a:rPr lang="fr-FR"/>
              <a:t> </a:t>
            </a:r>
            <a:r>
              <a:rPr lang="fr-FR" err="1"/>
              <a:t>coveted</a:t>
            </a:r>
            <a:r>
              <a:rPr lang="fr-FR"/>
              <a:t> </a:t>
            </a:r>
            <a:r>
              <a:rPr lang="fr-FR" err="1"/>
              <a:t>sponsorships</a:t>
            </a:r>
            <a:r>
              <a:rPr lang="fr-FR"/>
              <a:t> are </a:t>
            </a:r>
            <a:r>
              <a:rPr lang="fr-FR" err="1"/>
              <a:t>naming</a:t>
            </a:r>
            <a:r>
              <a:rPr lang="fr-FR"/>
              <a:t> </a:t>
            </a:r>
            <a:r>
              <a:rPr lang="fr-FR" err="1"/>
              <a:t>rights</a:t>
            </a:r>
            <a:r>
              <a:rPr lang="fr-FR"/>
              <a:t> to NFL </a:t>
            </a:r>
            <a:r>
              <a:rPr lang="fr-FR" err="1"/>
              <a:t>stadiums</a:t>
            </a:r>
            <a:r>
              <a:rPr lang="fr-FR"/>
              <a:t>. Ex : The </a:t>
            </a:r>
            <a:r>
              <a:rPr lang="fr-FR" err="1"/>
              <a:t>Levi's</a:t>
            </a:r>
            <a:r>
              <a:rPr lang="fr-FR"/>
              <a:t> Stadium in San Francisco </a:t>
            </a:r>
            <a:r>
              <a:rPr lang="fr-FR" err="1"/>
              <a:t>is</a:t>
            </a:r>
            <a:r>
              <a:rPr lang="fr-FR"/>
              <a:t> a $170 million deal (</a:t>
            </a:r>
            <a:r>
              <a:rPr lang="fr-FR" err="1"/>
              <a:t>from</a:t>
            </a:r>
            <a:r>
              <a:rPr lang="fr-FR"/>
              <a:t> 2023 to 2043)</a:t>
            </a:r>
            <a:endParaRPr lang="fr-FR">
              <a:cs typeface="Calibri"/>
            </a:endParaRP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8</a:t>
            </a:fld>
            <a:endParaRPr lang="fr-FR"/>
          </a:p>
        </p:txBody>
      </p:sp>
    </p:spTree>
    <p:extLst>
      <p:ext uri="{BB962C8B-B14F-4D97-AF65-F5344CB8AC3E}">
        <p14:creationId xmlns:p14="http://schemas.microsoft.com/office/powerpoint/2010/main" val="4044495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Advertisement </a:t>
            </a:r>
            <a:r>
              <a:rPr lang="en-US" err="1">
                <a:cs typeface="Calibri"/>
              </a:rPr>
              <a:t>compaign</a:t>
            </a:r>
          </a:p>
          <a:p>
            <a:r>
              <a:rPr lang="en-US">
                <a:cs typeface="Calibri"/>
              </a:rPr>
              <a:t>Multi channel</a:t>
            </a:r>
          </a:p>
        </p:txBody>
      </p:sp>
      <p:sp>
        <p:nvSpPr>
          <p:cNvPr id="4" name="Espace réservé du numéro de diapositive 3"/>
          <p:cNvSpPr>
            <a:spLocks noGrp="1"/>
          </p:cNvSpPr>
          <p:nvPr>
            <p:ph type="sldNum" sz="quarter" idx="5"/>
          </p:nvPr>
        </p:nvSpPr>
        <p:spPr/>
        <p:txBody>
          <a:bodyPr/>
          <a:lstStyle/>
          <a:p>
            <a:fld id="{70932930-AD02-455C-947D-D9805FF158C1}" type="slidenum">
              <a:rPr lang="fr-FR" smtClean="0"/>
              <a:t>9</a:t>
            </a:fld>
            <a:endParaRPr lang="fr-FR"/>
          </a:p>
        </p:txBody>
      </p:sp>
    </p:spTree>
    <p:extLst>
      <p:ext uri="{BB962C8B-B14F-4D97-AF65-F5344CB8AC3E}">
        <p14:creationId xmlns:p14="http://schemas.microsoft.com/office/powerpoint/2010/main" val="30114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72348-E16B-1D06-1F81-B761EB1E89F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96AA756-2522-BA0F-227F-4268ED5A5B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6176072-87FC-A394-6BA3-61E824CC9D65}"/>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060EA0C6-071A-FA35-AAE4-6EADD256E6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BCEB791-F18F-9C55-1069-4D13CD9B0850}"/>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3749540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BD19B-B28D-A986-F3BF-E0276866773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3582E01-C162-4E56-70DE-C6CBFAA476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D2B8708-6F70-29B6-DFD6-AB425DCDB194}"/>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21700C7E-951E-AF5D-06FF-2B5989AF00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CFD8BA-C16E-F3DB-3A3E-EC46F8B54E01}"/>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89405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0C836D7-7A6A-014A-5BE2-A0AAF2F13AF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4F3F63A-B8EE-AB48-182F-5B72E8C34A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FBC7B2-45FD-6C62-5BC9-F4D0C71E7295}"/>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CDC9CDB4-3138-C909-163E-0FAD80D2C7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D44CE7-2B16-A00C-E79B-FE8115E3FFED}"/>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2897949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88E54F-331C-6A7E-F216-DDA813A451F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1128C3-C9D2-D070-32B0-AF31639D04B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88CB19-3B09-E686-5A11-A98A17B1127B}"/>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32119716-AF5F-D7F1-8683-3621DF177E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C84185-A852-63FE-F077-B36CCFD9BDB0}"/>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1026484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11200-289F-E0BC-BDE3-CF7C96CD58A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F900465-86DC-66E9-D4E8-ECECBE95C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4DAF4F0-C1CE-EDA3-00F3-119580436AF4}"/>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0359AD59-41B4-999B-2926-79EBB588D9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B08CDA-F872-F929-A622-348F2BFB8CCB}"/>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374343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2B93C-2C4F-2A26-A8B3-D78D3967380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1F1C9C5-7EB0-E49B-FFF8-A9B2FC04DDA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8912E69-D2F5-FD2D-38F8-D268D6322DC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2221C75-6156-D434-D5EB-4DAFBE342953}"/>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6" name="Espace réservé du pied de page 5">
            <a:extLst>
              <a:ext uri="{FF2B5EF4-FFF2-40B4-BE49-F238E27FC236}">
                <a16:creationId xmlns:a16="http://schemas.microsoft.com/office/drawing/2014/main" id="{222912FA-9370-F165-AE34-A2581129B48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47E772-6EA5-4D88-B6B5-2F8EBD9218AC}"/>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258892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C61CA4-4D1F-663B-3256-986F6158951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EF1ABC3-AF9E-72D1-D398-866BFE35E1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9C89BF6-C744-CDE7-6277-72A33B58B86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1775BCA-DB4E-25EF-54DF-CC2D946E4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66F42C3-9AC3-0C6A-3403-FE91567C033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6829438-60F7-7A8E-10CD-F52520B2ED2F}"/>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8" name="Espace réservé du pied de page 7">
            <a:extLst>
              <a:ext uri="{FF2B5EF4-FFF2-40B4-BE49-F238E27FC236}">
                <a16:creationId xmlns:a16="http://schemas.microsoft.com/office/drawing/2014/main" id="{8E418001-2DA0-3644-5558-7CEC571B834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0D37009-8590-CAFD-7135-400DDCD22842}"/>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419604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FD94E-3704-A45F-1E27-550F499A85D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E50108-0DA9-5A6C-40AA-364A95388FBC}"/>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4" name="Espace réservé du pied de page 3">
            <a:extLst>
              <a:ext uri="{FF2B5EF4-FFF2-40B4-BE49-F238E27FC236}">
                <a16:creationId xmlns:a16="http://schemas.microsoft.com/office/drawing/2014/main" id="{6830833C-32F2-D0F3-AAD2-6DB52B1D856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1FC6351-D8D7-1E85-2EE7-1BCEEEE41CCB}"/>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4045584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C3619D0-AF63-D0A9-6297-A4E8775A1C45}"/>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3" name="Espace réservé du pied de page 2">
            <a:extLst>
              <a:ext uri="{FF2B5EF4-FFF2-40B4-BE49-F238E27FC236}">
                <a16:creationId xmlns:a16="http://schemas.microsoft.com/office/drawing/2014/main" id="{A6F51540-B9B8-50B3-E0C7-F3F52B2B08C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7FD59C9-2220-7B95-FAC7-EC12AA0430A3}"/>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817223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C485D-0AC2-FF77-8EA1-BA4D667E73F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744168F-245D-52C2-7AE9-6C0B0BE17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283519D-4B3D-A6FB-BDF3-8F0DDE897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91CF59-DA95-4700-86CF-631ED221E2EB}"/>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6" name="Espace réservé du pied de page 5">
            <a:extLst>
              <a:ext uri="{FF2B5EF4-FFF2-40B4-BE49-F238E27FC236}">
                <a16:creationId xmlns:a16="http://schemas.microsoft.com/office/drawing/2014/main" id="{12BA51E3-BFEE-14C4-EA80-C4E7480CE75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B39F2C6-497B-42DB-BA45-F6B3B023285E}"/>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399383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CE776-CA93-3633-A682-4819364ECCA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8F9A82B-A755-E8BD-49E9-1894F9D12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F64D653-7DC0-2CC6-1D0F-B4B2C3C96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A9F28E2-05FB-16D5-473C-4D34DE256B17}"/>
              </a:ext>
            </a:extLst>
          </p:cNvPr>
          <p:cNvSpPr>
            <a:spLocks noGrp="1"/>
          </p:cNvSpPr>
          <p:nvPr>
            <p:ph type="dt" sz="half" idx="10"/>
          </p:nvPr>
        </p:nvSpPr>
        <p:spPr/>
        <p:txBody>
          <a:bodyPr/>
          <a:lstStyle/>
          <a:p>
            <a:fld id="{8F3D1F61-59C7-4279-A18A-A2F11B2AD041}" type="datetimeFigureOut">
              <a:rPr lang="fr-FR" smtClean="0"/>
              <a:t>15/03/2024</a:t>
            </a:fld>
            <a:endParaRPr lang="fr-FR"/>
          </a:p>
        </p:txBody>
      </p:sp>
      <p:sp>
        <p:nvSpPr>
          <p:cNvPr id="6" name="Espace réservé du pied de page 5">
            <a:extLst>
              <a:ext uri="{FF2B5EF4-FFF2-40B4-BE49-F238E27FC236}">
                <a16:creationId xmlns:a16="http://schemas.microsoft.com/office/drawing/2014/main" id="{7F70E2B1-8982-EA06-5A67-96305A300F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3E3C54A-A2F1-15F2-6FF9-158D9F90E818}"/>
              </a:ext>
            </a:extLst>
          </p:cNvPr>
          <p:cNvSpPr>
            <a:spLocks noGrp="1"/>
          </p:cNvSpPr>
          <p:nvPr>
            <p:ph type="sldNum" sz="quarter" idx="12"/>
          </p:nvPr>
        </p:nvSpPr>
        <p:spPr/>
        <p:txBody>
          <a:bodyPr/>
          <a:lstStyle/>
          <a:p>
            <a:fld id="{BF5C11BA-9CB9-4694-BE98-445ED7385548}" type="slidenum">
              <a:rPr lang="fr-FR" smtClean="0"/>
              <a:t>‹#›</a:t>
            </a:fld>
            <a:endParaRPr lang="fr-FR"/>
          </a:p>
        </p:txBody>
      </p:sp>
    </p:spTree>
    <p:extLst>
      <p:ext uri="{BB962C8B-B14F-4D97-AF65-F5344CB8AC3E}">
        <p14:creationId xmlns:p14="http://schemas.microsoft.com/office/powerpoint/2010/main" val="65391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A7EFF9B-FECF-0BAB-B8F0-7686DEF61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F66E1EC-AC43-7350-0415-DE975AB861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39C14D-DBC8-31A4-456A-6B22B8E699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D1F61-59C7-4279-A18A-A2F11B2AD041}" type="datetimeFigureOut">
              <a:rPr lang="fr-FR" smtClean="0"/>
              <a:t>15/03/2024</a:t>
            </a:fld>
            <a:endParaRPr lang="fr-FR"/>
          </a:p>
        </p:txBody>
      </p:sp>
      <p:sp>
        <p:nvSpPr>
          <p:cNvPr id="5" name="Espace réservé du pied de page 4">
            <a:extLst>
              <a:ext uri="{FF2B5EF4-FFF2-40B4-BE49-F238E27FC236}">
                <a16:creationId xmlns:a16="http://schemas.microsoft.com/office/drawing/2014/main" id="{02B46236-3766-1FCD-4463-1AA7F82FC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114BE1-8F35-B3CF-A403-284489090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C11BA-9CB9-4694-BE98-445ED7385548}" type="slidenum">
              <a:rPr lang="fr-FR" smtClean="0"/>
              <a:t>‹#›</a:t>
            </a:fld>
            <a:endParaRPr lang="fr-FR"/>
          </a:p>
        </p:txBody>
      </p:sp>
    </p:spTree>
    <p:extLst>
      <p:ext uri="{BB962C8B-B14F-4D97-AF65-F5344CB8AC3E}">
        <p14:creationId xmlns:p14="http://schemas.microsoft.com/office/powerpoint/2010/main" val="99002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frontofficesports.com/nfl-nearing-25b-revenue-goal-and-isnt-slowing-down/" TargetMode="External"/><Relationship Id="rId3" Type="http://schemas.openxmlformats.org/officeDocument/2006/relationships/hyperlink" Target="https://www.investopedia.com/articles/personal-finance/062515/how-nfl-makes-money.asp" TargetMode="External"/><Relationship Id="rId7" Type="http://schemas.openxmlformats.org/officeDocument/2006/relationships/hyperlink" Target="https://www.ecofoot.fr/nfl-puissance-economique-4902/" TargetMode="External"/><Relationship Id="rId12" Type="http://schemas.openxmlformats.org/officeDocument/2006/relationships/hyperlink" Target="https://www.packers.com/news/packers-report-another-solid-year-financially-202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polesports.hec.ca/la-nfl-un-modele-daffaires-gagnant-les-couts-2/" TargetMode="External"/><Relationship Id="rId11" Type="http://schemas.openxmlformats.org/officeDocument/2006/relationships/hyperlink" Target="https://www.cbsnews.com/news/super-bowl-2024-viewership-ratings/?intcid=CNI-00-10aaa3a" TargetMode="External"/><Relationship Id="rId5" Type="http://schemas.openxmlformats.org/officeDocument/2006/relationships/hyperlink" Target="https://www.forbes.com/sites/mikeozanian/2023/07/11/nfl-national-revenue-was-almost-12-billion-in-2022/?sh=49bca5d2d74b" TargetMode="External"/><Relationship Id="rId10" Type="http://schemas.openxmlformats.org/officeDocument/2006/relationships/hyperlink" Target="https://www.cbsnews.com/news/super-bowl-2024-ticket-prices-nfl-brokers/" TargetMode="External"/><Relationship Id="rId4" Type="http://schemas.openxmlformats.org/officeDocument/2006/relationships/hyperlink" Target="https://sportsnaut.com/where-does-nfl-revenue-come-from/" TargetMode="External"/><Relationship Id="rId9" Type="http://schemas.openxmlformats.org/officeDocument/2006/relationships/hyperlink" Target="https://www.statista.com/chart/30772/sponsorship-revenue-of-major-us-sports-leagues/"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idéo 19" descr="American Football Players">
            <a:extLst>
              <a:ext uri="{FF2B5EF4-FFF2-40B4-BE49-F238E27FC236}">
                <a16:creationId xmlns:a16="http://schemas.microsoft.com/office/drawing/2014/main" id="{C50A2CF5-CC9F-59EB-ADC3-DD82998234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97DB8FF-BF59-0AE0-829D-96E6B188180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How the NFL Makes Money</a:t>
            </a:r>
            <a:br>
              <a:rPr lang="en-US" sz="5200" b="1">
                <a:solidFill>
                  <a:srgbClr val="FFFFFF"/>
                </a:solidFill>
              </a:rPr>
            </a:br>
            <a:endParaRPr lang="fr-FR" sz="5200">
              <a:solidFill>
                <a:srgbClr val="FFFFFF"/>
              </a:solidFill>
            </a:endParaRPr>
          </a:p>
        </p:txBody>
      </p:sp>
      <p:sp>
        <p:nvSpPr>
          <p:cNvPr id="3" name="Sous-titre 2">
            <a:extLst>
              <a:ext uri="{FF2B5EF4-FFF2-40B4-BE49-F238E27FC236}">
                <a16:creationId xmlns:a16="http://schemas.microsoft.com/office/drawing/2014/main" id="{984DA4BF-DF9C-9F76-6EBC-6FF604DBB95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fr" err="1">
                <a:solidFill>
                  <a:srgbClr val="FFFFFF"/>
                </a:solidFill>
                <a:cs typeface="Calibri"/>
              </a:rPr>
              <a:t>Presentation</a:t>
            </a:r>
            <a:r>
              <a:rPr lang="fr">
                <a:solidFill>
                  <a:srgbClr val="FFFFFF"/>
                </a:solidFill>
                <a:cs typeface="Calibri"/>
              </a:rPr>
              <a:t> by Oceane, Ayoub , Jong</a:t>
            </a:r>
          </a:p>
        </p:txBody>
      </p:sp>
    </p:spTree>
    <p:extLst>
      <p:ext uri="{BB962C8B-B14F-4D97-AF65-F5344CB8AC3E}">
        <p14:creationId xmlns:p14="http://schemas.microsoft.com/office/powerpoint/2010/main" val="223037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NFL Reaches Sportsbook Deals with Caesars, DraftKings and FanDuel –  SportsTravel">
            <a:extLst>
              <a:ext uri="{FF2B5EF4-FFF2-40B4-BE49-F238E27FC236}">
                <a16:creationId xmlns:a16="http://schemas.microsoft.com/office/drawing/2014/main" id="{BACE4B30-771E-450D-481B-03D71CB480FB}"/>
              </a:ext>
            </a:extLst>
          </p:cNvPr>
          <p:cNvPicPr>
            <a:picLocks noChangeAspect="1"/>
          </p:cNvPicPr>
          <p:nvPr/>
        </p:nvPicPr>
        <p:blipFill rotWithShape="1">
          <a:blip r:embed="rId2"/>
          <a:srcRect t="7999" r="-2" b="1015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Image 4" descr="The NFL Is the Most Popular Sport to Bet On">
            <a:extLst>
              <a:ext uri="{FF2B5EF4-FFF2-40B4-BE49-F238E27FC236}">
                <a16:creationId xmlns:a16="http://schemas.microsoft.com/office/drawing/2014/main" id="{2232A80C-A5B7-C40A-E13E-F4EC3FDD7389}"/>
              </a:ext>
            </a:extLst>
          </p:cNvPr>
          <p:cNvPicPr>
            <a:picLocks noChangeAspect="1"/>
          </p:cNvPicPr>
          <p:nvPr/>
        </p:nvPicPr>
        <p:blipFill rotWithShape="1">
          <a:blip r:embed="rId3"/>
          <a:srcRect t="12011" r="-2" b="613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6"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re 1">
            <a:extLst>
              <a:ext uri="{FF2B5EF4-FFF2-40B4-BE49-F238E27FC236}">
                <a16:creationId xmlns:a16="http://schemas.microsoft.com/office/drawing/2014/main" id="{1C819D2C-879A-7E3C-E141-431B1DEAA046}"/>
              </a:ext>
            </a:extLst>
          </p:cNvPr>
          <p:cNvSpPr>
            <a:spLocks noGrp="1"/>
          </p:cNvSpPr>
          <p:nvPr>
            <p:ph type="title"/>
          </p:nvPr>
        </p:nvSpPr>
        <p:spPr>
          <a:xfrm>
            <a:off x="448056" y="859536"/>
            <a:ext cx="4832802" cy="1243584"/>
          </a:xfrm>
        </p:spPr>
        <p:txBody>
          <a:bodyPr>
            <a:normAutofit/>
          </a:bodyPr>
          <a:lstStyle/>
          <a:p>
            <a:r>
              <a:rPr lang="fr-FR" sz="3400">
                <a:ea typeface="+mj-lt"/>
                <a:cs typeface="+mj-lt"/>
              </a:rPr>
              <a:t>Gambling Expansion</a:t>
            </a:r>
            <a:endParaRPr lang="fr-FR" sz="3400"/>
          </a:p>
        </p:txBody>
      </p:sp>
      <p:sp>
        <p:nvSpPr>
          <p:cNvPr id="28" name="Rectangle 2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EB813B37-CDA6-2E91-0FD4-28B56EB25ACD}"/>
              </a:ext>
            </a:extLst>
          </p:cNvPr>
          <p:cNvSpPr>
            <a:spLocks noGrp="1"/>
          </p:cNvSpPr>
          <p:nvPr>
            <p:ph idx="1"/>
          </p:nvPr>
        </p:nvSpPr>
        <p:spPr>
          <a:xfrm>
            <a:off x="448056" y="2512611"/>
            <a:ext cx="4832803" cy="3664351"/>
          </a:xfrm>
        </p:spPr>
        <p:txBody>
          <a:bodyPr vert="horz" lIns="91440" tIns="45720" rIns="91440" bIns="45720" rtlCol="0" anchor="t">
            <a:normAutofit/>
          </a:bodyPr>
          <a:lstStyle/>
          <a:p>
            <a:r>
              <a:rPr lang="fr-FR" sz="2400" err="1">
                <a:ea typeface="+mn-lt"/>
                <a:cs typeface="+mn-lt"/>
              </a:rPr>
              <a:t>Legalization</a:t>
            </a:r>
            <a:r>
              <a:rPr lang="fr-FR" sz="2400">
                <a:ea typeface="+mn-lt"/>
                <a:cs typeface="+mn-lt"/>
              </a:rPr>
              <a:t> in 38 states </a:t>
            </a:r>
            <a:r>
              <a:rPr lang="fr-FR" sz="2400" err="1">
                <a:ea typeface="+mn-lt"/>
                <a:cs typeface="+mn-lt"/>
              </a:rPr>
              <a:t>creates</a:t>
            </a:r>
            <a:r>
              <a:rPr lang="fr-FR" sz="2400">
                <a:ea typeface="+mn-lt"/>
                <a:cs typeface="+mn-lt"/>
              </a:rPr>
              <a:t> new revenue </a:t>
            </a:r>
            <a:r>
              <a:rPr lang="fr-FR" sz="2400" err="1">
                <a:ea typeface="+mn-lt"/>
                <a:cs typeface="+mn-lt"/>
              </a:rPr>
              <a:t>streams</a:t>
            </a:r>
            <a:r>
              <a:rPr lang="fr-FR" sz="2400">
                <a:ea typeface="+mn-lt"/>
                <a:cs typeface="+mn-lt"/>
              </a:rPr>
              <a:t>.</a:t>
            </a:r>
          </a:p>
          <a:p>
            <a:r>
              <a:rPr lang="fr-FR" sz="2400" err="1">
                <a:ea typeface="+mn-lt"/>
                <a:cs typeface="+mn-lt"/>
              </a:rPr>
              <a:t>Sponsorships</a:t>
            </a:r>
            <a:r>
              <a:rPr lang="fr-FR" sz="2400">
                <a:ea typeface="+mn-lt"/>
                <a:cs typeface="+mn-lt"/>
              </a:rPr>
              <a:t> </a:t>
            </a:r>
            <a:r>
              <a:rPr lang="fr-FR" sz="2400" err="1">
                <a:ea typeface="+mn-lt"/>
                <a:cs typeface="+mn-lt"/>
              </a:rPr>
              <a:t>from</a:t>
            </a:r>
            <a:r>
              <a:rPr lang="fr-FR" sz="2400">
                <a:ea typeface="+mn-lt"/>
                <a:cs typeface="+mn-lt"/>
              </a:rPr>
              <a:t> </a:t>
            </a:r>
            <a:r>
              <a:rPr lang="fr-FR" sz="2400" err="1">
                <a:ea typeface="+mn-lt"/>
                <a:cs typeface="+mn-lt"/>
              </a:rPr>
              <a:t>Caesars</a:t>
            </a:r>
            <a:r>
              <a:rPr lang="fr-FR" sz="2400">
                <a:ea typeface="+mn-lt"/>
                <a:cs typeface="+mn-lt"/>
              </a:rPr>
              <a:t>, </a:t>
            </a:r>
            <a:r>
              <a:rPr lang="fr-FR" sz="2400" err="1">
                <a:ea typeface="+mn-lt"/>
                <a:cs typeface="+mn-lt"/>
              </a:rPr>
              <a:t>DraftKings</a:t>
            </a:r>
            <a:r>
              <a:rPr lang="fr-FR" sz="2400">
                <a:ea typeface="+mn-lt"/>
                <a:cs typeface="+mn-lt"/>
              </a:rPr>
              <a:t>, </a:t>
            </a:r>
            <a:r>
              <a:rPr lang="fr-FR" sz="2400" err="1">
                <a:ea typeface="+mn-lt"/>
                <a:cs typeface="+mn-lt"/>
              </a:rPr>
              <a:t>FanDuel</a:t>
            </a:r>
            <a:r>
              <a:rPr lang="fr-FR" sz="2400">
                <a:ea typeface="+mn-lt"/>
                <a:cs typeface="+mn-lt"/>
              </a:rPr>
              <a:t>.</a:t>
            </a:r>
          </a:p>
          <a:p>
            <a:r>
              <a:rPr lang="fr-FR" sz="2400" err="1">
                <a:ea typeface="+mn-lt"/>
                <a:cs typeface="+mn-lt"/>
              </a:rPr>
              <a:t>Potential</a:t>
            </a:r>
            <a:r>
              <a:rPr lang="fr-FR" sz="2400">
                <a:ea typeface="+mn-lt"/>
                <a:cs typeface="+mn-lt"/>
              </a:rPr>
              <a:t> for </a:t>
            </a:r>
            <a:r>
              <a:rPr lang="fr-FR" sz="2400" err="1">
                <a:ea typeface="+mn-lt"/>
                <a:cs typeface="+mn-lt"/>
              </a:rPr>
              <a:t>increased</a:t>
            </a:r>
            <a:r>
              <a:rPr lang="fr-FR" sz="2400">
                <a:ea typeface="+mn-lt"/>
                <a:cs typeface="+mn-lt"/>
              </a:rPr>
              <a:t> engagement and </a:t>
            </a:r>
            <a:r>
              <a:rPr lang="fr-FR" sz="2400" err="1">
                <a:ea typeface="+mn-lt"/>
                <a:cs typeface="+mn-lt"/>
              </a:rPr>
              <a:t>advertising</a:t>
            </a:r>
            <a:r>
              <a:rPr lang="fr-FR" sz="2400">
                <a:ea typeface="+mn-lt"/>
                <a:cs typeface="+mn-lt"/>
              </a:rPr>
              <a:t> revenue.</a:t>
            </a:r>
          </a:p>
          <a:p>
            <a:endParaRPr lang="fr-FR" sz="2000">
              <a:ea typeface="+mn-lt"/>
              <a:cs typeface="+mn-lt"/>
            </a:endParaRPr>
          </a:p>
          <a:p>
            <a:endParaRPr lang="fr-FR" sz="2000">
              <a:ea typeface="+mn-lt"/>
              <a:cs typeface="+mn-lt"/>
            </a:endParaRPr>
          </a:p>
          <a:p>
            <a:endParaRPr lang="fr-FR" sz="2000">
              <a:ea typeface="+mn-lt"/>
              <a:cs typeface="+mn-lt"/>
            </a:endParaRPr>
          </a:p>
          <a:p>
            <a:endParaRPr lang="fr-FR" sz="2000">
              <a:ea typeface="+mn-lt"/>
              <a:cs typeface="+mn-lt"/>
            </a:endParaRPr>
          </a:p>
          <a:p>
            <a:endParaRPr lang="fr-FR" sz="2000">
              <a:ea typeface="+mn-lt"/>
              <a:cs typeface="+mn-lt"/>
            </a:endParaRPr>
          </a:p>
          <a:p>
            <a:endParaRPr lang="fr-FR" sz="2000">
              <a:ea typeface="+mn-lt"/>
              <a:cs typeface="+mn-lt"/>
            </a:endParaRPr>
          </a:p>
          <a:p>
            <a:pPr marL="0" indent="0">
              <a:buNone/>
            </a:pPr>
            <a:endParaRPr lang="fr-FR" sz="2000"/>
          </a:p>
        </p:txBody>
      </p:sp>
    </p:spTree>
    <p:extLst>
      <p:ext uri="{BB962C8B-B14F-4D97-AF65-F5344CB8AC3E}">
        <p14:creationId xmlns:p14="http://schemas.microsoft.com/office/powerpoint/2010/main" val="204701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8739D6-FF7B-A15A-DBF4-5F796F73CC19}"/>
              </a:ext>
            </a:extLst>
          </p:cNvPr>
          <p:cNvSpPr>
            <a:spLocks noGrp="1"/>
          </p:cNvSpPr>
          <p:nvPr>
            <p:ph type="title"/>
          </p:nvPr>
        </p:nvSpPr>
        <p:spPr>
          <a:xfrm>
            <a:off x="838201" y="365125"/>
            <a:ext cx="5251316" cy="1807305"/>
          </a:xfrm>
        </p:spPr>
        <p:txBody>
          <a:bodyPr>
            <a:normAutofit/>
          </a:bodyPr>
          <a:lstStyle/>
          <a:p>
            <a:r>
              <a:rPr lang="fr-FR">
                <a:ea typeface="+mj-lt"/>
                <a:cs typeface="+mj-lt"/>
              </a:rPr>
              <a:t>Key Challenges</a:t>
            </a:r>
            <a:endParaRPr lang="fr-FR"/>
          </a:p>
        </p:txBody>
      </p:sp>
      <p:sp>
        <p:nvSpPr>
          <p:cNvPr id="3" name="Espace réservé du contenu 2">
            <a:extLst>
              <a:ext uri="{FF2B5EF4-FFF2-40B4-BE49-F238E27FC236}">
                <a16:creationId xmlns:a16="http://schemas.microsoft.com/office/drawing/2014/main" id="{0979D433-54AB-EAED-F290-2692E3169877}"/>
              </a:ext>
            </a:extLst>
          </p:cNvPr>
          <p:cNvSpPr>
            <a:spLocks noGrp="1"/>
          </p:cNvSpPr>
          <p:nvPr>
            <p:ph idx="1"/>
          </p:nvPr>
        </p:nvSpPr>
        <p:spPr>
          <a:xfrm>
            <a:off x="838200" y="2333297"/>
            <a:ext cx="5011506" cy="4061380"/>
          </a:xfrm>
        </p:spPr>
        <p:txBody>
          <a:bodyPr vert="horz" lIns="91440" tIns="45720" rIns="91440" bIns="45720" rtlCol="0" anchor="t">
            <a:normAutofit/>
          </a:bodyPr>
          <a:lstStyle/>
          <a:p>
            <a:endParaRPr lang="fr-FR" sz="2400">
              <a:ea typeface="Calibri"/>
              <a:cs typeface="Calibri"/>
            </a:endParaRPr>
          </a:p>
          <a:p>
            <a:r>
              <a:rPr lang="fr-FR" sz="2400">
                <a:ea typeface="+mn-lt"/>
                <a:cs typeface="+mn-lt"/>
              </a:rPr>
              <a:t>Reliance on high-profile </a:t>
            </a:r>
            <a:r>
              <a:rPr lang="fr-FR" sz="2400" err="1">
                <a:ea typeface="+mn-lt"/>
                <a:cs typeface="+mn-lt"/>
              </a:rPr>
              <a:t>athletes</a:t>
            </a:r>
            <a:r>
              <a:rPr lang="fr-FR" sz="2400">
                <a:ea typeface="+mn-lt"/>
                <a:cs typeface="+mn-lt"/>
              </a:rPr>
              <a:t> poses </a:t>
            </a:r>
            <a:r>
              <a:rPr lang="fr-FR" sz="2400" err="1">
                <a:ea typeface="+mn-lt"/>
                <a:cs typeface="+mn-lt"/>
              </a:rPr>
              <a:t>risks</a:t>
            </a:r>
            <a:r>
              <a:rPr lang="fr-FR" sz="2400">
                <a:ea typeface="+mn-lt"/>
                <a:cs typeface="+mn-lt"/>
              </a:rPr>
              <a:t>.</a:t>
            </a:r>
            <a:endParaRPr lang="fr-FR" sz="2400"/>
          </a:p>
          <a:p>
            <a:r>
              <a:rPr lang="fr-FR" sz="2400" err="1">
                <a:ea typeface="+mn-lt"/>
                <a:cs typeface="+mn-lt"/>
              </a:rPr>
              <a:t>Ongoing</a:t>
            </a:r>
            <a:r>
              <a:rPr lang="fr-FR" sz="2400">
                <a:ea typeface="+mn-lt"/>
                <a:cs typeface="+mn-lt"/>
              </a:rPr>
              <a:t> </a:t>
            </a:r>
            <a:r>
              <a:rPr lang="fr-FR" sz="2400" err="1">
                <a:ea typeface="+mn-lt"/>
                <a:cs typeface="+mn-lt"/>
              </a:rPr>
              <a:t>controversies</a:t>
            </a:r>
            <a:r>
              <a:rPr lang="fr-FR" sz="2400">
                <a:ea typeface="+mn-lt"/>
                <a:cs typeface="+mn-lt"/>
              </a:rPr>
              <a:t> </a:t>
            </a:r>
            <a:r>
              <a:rPr lang="fr-FR" sz="2400" err="1">
                <a:ea typeface="+mn-lt"/>
                <a:cs typeface="+mn-lt"/>
              </a:rPr>
              <a:t>demand</a:t>
            </a:r>
            <a:r>
              <a:rPr lang="fr-FR" sz="2400">
                <a:ea typeface="+mn-lt"/>
                <a:cs typeface="+mn-lt"/>
              </a:rPr>
              <a:t> </a:t>
            </a:r>
            <a:r>
              <a:rPr lang="fr-FR" sz="2400" err="1">
                <a:ea typeface="+mn-lt"/>
                <a:cs typeface="+mn-lt"/>
              </a:rPr>
              <a:t>careful</a:t>
            </a:r>
            <a:r>
              <a:rPr lang="fr-FR" sz="2400">
                <a:ea typeface="+mn-lt"/>
                <a:cs typeface="+mn-lt"/>
              </a:rPr>
              <a:t> navigation.</a:t>
            </a:r>
            <a:endParaRPr lang="fr-FR" sz="2400"/>
          </a:p>
          <a:p>
            <a:r>
              <a:rPr lang="fr-FR" sz="2400">
                <a:ea typeface="+mn-lt"/>
                <a:cs typeface="+mn-lt"/>
              </a:rPr>
              <a:t>Strategic planning essential for </a:t>
            </a:r>
            <a:r>
              <a:rPr lang="fr-FR" sz="2400" err="1">
                <a:ea typeface="+mn-lt"/>
                <a:cs typeface="+mn-lt"/>
              </a:rPr>
              <a:t>sustained</a:t>
            </a:r>
            <a:r>
              <a:rPr lang="fr-FR" sz="2400">
                <a:ea typeface="+mn-lt"/>
                <a:cs typeface="+mn-lt"/>
              </a:rPr>
              <a:t> </a:t>
            </a:r>
            <a:r>
              <a:rPr lang="fr-FR" sz="2400" err="1">
                <a:ea typeface="+mn-lt"/>
                <a:cs typeface="+mn-lt"/>
              </a:rPr>
              <a:t>growth</a:t>
            </a:r>
            <a:r>
              <a:rPr lang="fr-FR" sz="2400">
                <a:ea typeface="+mn-lt"/>
                <a:cs typeface="+mn-lt"/>
              </a:rPr>
              <a:t>.</a:t>
            </a:r>
            <a:endParaRPr lang="fr-FR" sz="2400">
              <a:ea typeface="Calibri" panose="020F0502020204030204"/>
              <a:cs typeface="Calibri" panose="020F0502020204030204"/>
            </a:endParaRPr>
          </a:p>
          <a:p>
            <a:pPr marL="0" indent="0">
              <a:buNone/>
            </a:pPr>
            <a:endParaRPr lang="fr-FR" sz="2400">
              <a:ea typeface="Calibri" panose="020F0502020204030204"/>
              <a:cs typeface="Calibri" panose="020F0502020204030204"/>
            </a:endParaRPr>
          </a:p>
        </p:txBody>
      </p:sp>
      <p:pic>
        <p:nvPicPr>
          <p:cNvPr id="4" name="Image 3" descr="How many NFL players are there ever? – Fan Arch">
            <a:extLst>
              <a:ext uri="{FF2B5EF4-FFF2-40B4-BE49-F238E27FC236}">
                <a16:creationId xmlns:a16="http://schemas.microsoft.com/office/drawing/2014/main" id="{FCEEA426-5C40-FDEC-5AF4-A7B3D22E06DF}"/>
              </a:ext>
            </a:extLst>
          </p:cNvPr>
          <p:cNvPicPr>
            <a:picLocks noChangeAspect="1"/>
          </p:cNvPicPr>
          <p:nvPr/>
        </p:nvPicPr>
        <p:blipFill rotWithShape="1">
          <a:blip r:embed="rId3"/>
          <a:srcRect l="12938" r="2902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4343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9D78839-811B-36B6-7B44-67FF2173B151}"/>
              </a:ext>
            </a:extLst>
          </p:cNvPr>
          <p:cNvSpPr>
            <a:spLocks noGrp="1"/>
          </p:cNvSpPr>
          <p:nvPr>
            <p:ph type="title"/>
          </p:nvPr>
        </p:nvSpPr>
        <p:spPr>
          <a:xfrm>
            <a:off x="5297762" y="329184"/>
            <a:ext cx="6251110" cy="1783080"/>
          </a:xfrm>
        </p:spPr>
        <p:txBody>
          <a:bodyPr anchor="b">
            <a:normAutofit/>
          </a:bodyPr>
          <a:lstStyle/>
          <a:p>
            <a:pPr>
              <a:spcBef>
                <a:spcPts val="1000"/>
              </a:spcBef>
            </a:pPr>
            <a:r>
              <a:rPr lang="fr-FR" sz="5400" cap="all">
                <a:latin typeface="Arial"/>
                <a:cs typeface="Arial"/>
              </a:rPr>
              <a:t>Conclusion</a:t>
            </a:r>
            <a:endParaRPr lang="fr-FR" sz="5400">
              <a:latin typeface="Arial"/>
              <a:cs typeface="Arial"/>
            </a:endParaRPr>
          </a:p>
        </p:txBody>
      </p:sp>
      <p:pic>
        <p:nvPicPr>
          <p:cNvPr id="5" name="Picture 4" descr="Football line of scrimmage">
            <a:extLst>
              <a:ext uri="{FF2B5EF4-FFF2-40B4-BE49-F238E27FC236}">
                <a16:creationId xmlns:a16="http://schemas.microsoft.com/office/drawing/2014/main" id="{D8BA8B2D-4347-813A-2505-85C238C66850}"/>
              </a:ext>
            </a:extLst>
          </p:cNvPr>
          <p:cNvPicPr>
            <a:picLocks noChangeAspect="1"/>
          </p:cNvPicPr>
          <p:nvPr/>
        </p:nvPicPr>
        <p:blipFill rotWithShape="1">
          <a:blip r:embed="rId3"/>
          <a:srcRect l="34491" r="1971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0B80C21-40E9-AD25-A1FE-140E8FE4D45B}"/>
              </a:ext>
            </a:extLst>
          </p:cNvPr>
          <p:cNvSpPr>
            <a:spLocks noGrp="1"/>
          </p:cNvSpPr>
          <p:nvPr>
            <p:ph idx="1"/>
          </p:nvPr>
        </p:nvSpPr>
        <p:spPr>
          <a:xfrm>
            <a:off x="5297762" y="2706624"/>
            <a:ext cx="6251110" cy="3483864"/>
          </a:xfrm>
        </p:spPr>
        <p:txBody>
          <a:bodyPr vert="horz" lIns="91440" tIns="45720" rIns="91440" bIns="45720" rtlCol="0">
            <a:normAutofit/>
          </a:bodyPr>
          <a:lstStyle/>
          <a:p>
            <a:pPr marL="171450" indent="-171450">
              <a:buFont typeface="Arial,Sans-Serif" panose="020B0604020202020204" pitchFamily="34" charset="0"/>
            </a:pPr>
            <a:r>
              <a:rPr lang="fr-FR" sz="2000">
                <a:latin typeface="Arial"/>
                <a:ea typeface="+mn-lt"/>
                <a:cs typeface="Arial"/>
              </a:rPr>
              <a:t>The National Football League (NFL) is one of the most successful sports leagues in the world.</a:t>
            </a:r>
            <a:endParaRPr lang="en-US" sz="2000">
              <a:latin typeface="Arial"/>
              <a:ea typeface="+mn-lt"/>
              <a:cs typeface="Arial"/>
            </a:endParaRPr>
          </a:p>
          <a:p>
            <a:r>
              <a:rPr lang="fr-FR" sz="2000">
                <a:ea typeface="+mn-lt"/>
                <a:cs typeface="+mn-lt"/>
              </a:rPr>
              <a:t>Only one NFL team is run as a nonprofit corporation: the Green Bay Packers. The rest are privately owned.</a:t>
            </a:r>
            <a:endParaRPr lang="fr-FR" sz="2000">
              <a:cs typeface="Calibri"/>
            </a:endParaRPr>
          </a:p>
          <a:p>
            <a:r>
              <a:rPr lang="fr-FR" sz="2000">
                <a:ea typeface="+mn-lt"/>
                <a:cs typeface="+mn-lt"/>
              </a:rPr>
              <a:t>The league gave up its tax-exempt status in 2015.</a:t>
            </a:r>
            <a:endParaRPr lang="fr-FR" sz="2000"/>
          </a:p>
          <a:p>
            <a:r>
              <a:rPr lang="fr-FR" sz="2000">
                <a:ea typeface="+mn-lt"/>
                <a:cs typeface="+mn-lt"/>
              </a:rPr>
              <a:t>NFL Commissioner Roger Goodell has targeted $25 billion in revenue by 2027.</a:t>
            </a:r>
            <a:endParaRPr lang="fr-FR" sz="2000"/>
          </a:p>
          <a:p>
            <a:r>
              <a:rPr lang="fr-FR" sz="2000">
                <a:ea typeface="+mn-lt"/>
                <a:cs typeface="+mn-lt"/>
              </a:rPr>
              <a:t>TV deals are the main source of revenue for the NFL, but licensing is also lucrative.</a:t>
            </a:r>
            <a:endParaRPr lang="fr-FR" sz="2000"/>
          </a:p>
          <a:p>
            <a:endParaRPr lang="fr-FR" sz="2000">
              <a:cs typeface="Calibri"/>
            </a:endParaRPr>
          </a:p>
        </p:txBody>
      </p:sp>
    </p:spTree>
    <p:extLst>
      <p:ext uri="{BB962C8B-B14F-4D97-AF65-F5344CB8AC3E}">
        <p14:creationId xmlns:p14="http://schemas.microsoft.com/office/powerpoint/2010/main" val="356381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2EE43B-2D2C-C5B3-A4B7-413C5A38AED9}"/>
              </a:ext>
            </a:extLst>
          </p:cNvPr>
          <p:cNvSpPr>
            <a:spLocks noGrp="1"/>
          </p:cNvSpPr>
          <p:nvPr>
            <p:ph type="title"/>
          </p:nvPr>
        </p:nvSpPr>
        <p:spPr/>
        <p:txBody>
          <a:bodyPr/>
          <a:lstStyle/>
          <a:p>
            <a:r>
              <a:rPr lang="fr-FR">
                <a:cs typeface="Calibri Light"/>
              </a:rPr>
              <a:t>Sources</a:t>
            </a:r>
            <a:endParaRPr lang="fr-FR"/>
          </a:p>
        </p:txBody>
      </p:sp>
      <p:sp>
        <p:nvSpPr>
          <p:cNvPr id="3" name="Espace réservé du contenu 2">
            <a:extLst>
              <a:ext uri="{FF2B5EF4-FFF2-40B4-BE49-F238E27FC236}">
                <a16:creationId xmlns:a16="http://schemas.microsoft.com/office/drawing/2014/main" id="{C1AFC470-DDF8-483E-E96F-9BBF45D3B792}"/>
              </a:ext>
            </a:extLst>
          </p:cNvPr>
          <p:cNvSpPr>
            <a:spLocks noGrp="1"/>
          </p:cNvSpPr>
          <p:nvPr>
            <p:ph idx="1"/>
          </p:nvPr>
        </p:nvSpPr>
        <p:spPr/>
        <p:txBody>
          <a:bodyPr vert="horz" lIns="91440" tIns="45720" rIns="91440" bIns="45720" rtlCol="0" anchor="t">
            <a:normAutofit fontScale="70000" lnSpcReduction="20000"/>
          </a:bodyPr>
          <a:lstStyle/>
          <a:p>
            <a:r>
              <a:rPr lang="fr-FR">
                <a:ea typeface="+mn-lt"/>
                <a:cs typeface="+mn-lt"/>
                <a:hlinkClick r:id="rId3"/>
              </a:rPr>
              <a:t>https://www.investopedia.com/articles/personal-finance/062515/how-nfl-makes-money.asp</a:t>
            </a:r>
            <a:endParaRPr lang="fr-FR">
              <a:ea typeface="+mn-lt"/>
              <a:cs typeface="+mn-lt"/>
            </a:endParaRPr>
          </a:p>
          <a:p>
            <a:r>
              <a:rPr lang="fr-FR">
                <a:ea typeface="+mn-lt"/>
                <a:cs typeface="+mn-lt"/>
                <a:hlinkClick r:id="rId4"/>
              </a:rPr>
              <a:t>https://sportsnaut.com/where-does-nfl-revenue-come-from/</a:t>
            </a:r>
            <a:endParaRPr lang="fr-FR">
              <a:ea typeface="+mn-lt"/>
              <a:cs typeface="+mn-lt"/>
            </a:endParaRPr>
          </a:p>
          <a:p>
            <a:r>
              <a:rPr lang="fr-FR">
                <a:ea typeface="+mn-lt"/>
                <a:cs typeface="+mn-lt"/>
                <a:hlinkClick r:id="rId5"/>
              </a:rPr>
              <a:t>https://www.forbes.com/sites/mikeozanian/2023/07/11/nfl-national-revenue-was-almost-12-billion-in-2022/?sh=49bca5d2d74b</a:t>
            </a:r>
            <a:endParaRPr lang="fr-FR">
              <a:ea typeface="Calibri" panose="020F0502020204030204"/>
              <a:cs typeface="Calibri"/>
            </a:endParaRPr>
          </a:p>
          <a:p>
            <a:r>
              <a:rPr lang="fr-FR">
                <a:ea typeface="+mn-lt"/>
                <a:cs typeface="+mn-lt"/>
                <a:hlinkClick r:id="rId6"/>
              </a:rPr>
              <a:t>https://polesports.hec.ca/la-nfl-un-modele-daffaires-gagnant-les-couts-2/</a:t>
            </a:r>
          </a:p>
          <a:p>
            <a:r>
              <a:rPr lang="fr-FR">
                <a:ea typeface="+mn-lt"/>
                <a:cs typeface="+mn-lt"/>
                <a:hlinkClick r:id="rId7"/>
              </a:rPr>
              <a:t>https://www.ecofoot.fr/nfl-puissance-economique-4902/</a:t>
            </a:r>
          </a:p>
          <a:p>
            <a:r>
              <a:rPr lang="fr-FR">
                <a:ea typeface="+mn-lt"/>
                <a:cs typeface="+mn-lt"/>
                <a:hlinkClick r:id="rId8"/>
              </a:rPr>
              <a:t>https://frontofficesports.com/nfl-nearing-25b-revenue-goal-and-isnt-slowing-down/</a:t>
            </a:r>
            <a:endParaRPr lang="fr-FR">
              <a:ea typeface="Calibri"/>
              <a:cs typeface="Calibri"/>
            </a:endParaRPr>
          </a:p>
          <a:p>
            <a:r>
              <a:rPr lang="fr-FR">
                <a:ea typeface="+mn-lt"/>
                <a:cs typeface="+mn-lt"/>
                <a:hlinkClick r:id="rId9"/>
              </a:rPr>
              <a:t>https://www.statista.com/chart/30772/sponsorship-revenue-of-major-us-sports-leagues/</a:t>
            </a:r>
            <a:endParaRPr lang="fr-FR">
              <a:ea typeface="Calibri"/>
              <a:cs typeface="Calibri"/>
            </a:endParaRPr>
          </a:p>
          <a:p>
            <a:r>
              <a:rPr lang="fr-FR">
                <a:ea typeface="+mn-lt"/>
                <a:cs typeface="+mn-lt"/>
                <a:hlinkClick r:id="rId10"/>
              </a:rPr>
              <a:t>https://www.cbsnews.com/news/super-bowl-2024-ticket-prices-nfl-brokers/</a:t>
            </a:r>
            <a:endParaRPr lang="fr-FR">
              <a:ea typeface="Calibri"/>
              <a:cs typeface="Calibri"/>
            </a:endParaRPr>
          </a:p>
          <a:p>
            <a:r>
              <a:rPr lang="fr-FR">
                <a:ea typeface="+mn-lt"/>
                <a:cs typeface="+mn-lt"/>
                <a:hlinkClick r:id="rId11"/>
              </a:rPr>
              <a:t>https://www.cbsnews.com/news/super-bowl-2024-viewership-ratings/?intcid=CNI-00-10aaa3a</a:t>
            </a:r>
            <a:endParaRPr lang="fr-FR">
              <a:ea typeface="Calibri"/>
              <a:cs typeface="Calibri"/>
            </a:endParaRPr>
          </a:p>
          <a:p>
            <a:r>
              <a:rPr lang="fr-FR">
                <a:ea typeface="+mn-lt"/>
                <a:cs typeface="+mn-lt"/>
                <a:hlinkClick r:id="rId12"/>
              </a:rPr>
              <a:t>https://www.packers.com/news/packers-report-another-solid-year-financially-2023</a:t>
            </a:r>
          </a:p>
          <a:p>
            <a:endParaRPr lang="fr-FR">
              <a:ea typeface="Calibri"/>
              <a:cs typeface="Calibri"/>
            </a:endParaRPr>
          </a:p>
          <a:p>
            <a:endParaRPr lang="fr-FR">
              <a:ea typeface="Calibri"/>
              <a:cs typeface="Calibri"/>
            </a:endParaRPr>
          </a:p>
          <a:p>
            <a:endParaRPr lang="fr-FR">
              <a:ea typeface="Calibri"/>
              <a:cs typeface="Calibri"/>
            </a:endParaRPr>
          </a:p>
          <a:p>
            <a:endParaRPr lang="fr-FR">
              <a:ea typeface="Calibri"/>
              <a:cs typeface="Calibri"/>
            </a:endParaRPr>
          </a:p>
          <a:p>
            <a:endParaRPr lang="fr-FR">
              <a:ea typeface="Calibri"/>
              <a:cs typeface="Calibri"/>
            </a:endParaRPr>
          </a:p>
          <a:p>
            <a:endParaRPr lang="fr-FR">
              <a:ea typeface="Calibri"/>
              <a:cs typeface="Calibri"/>
            </a:endParaRPr>
          </a:p>
          <a:p>
            <a:endParaRPr lang="fr-FR">
              <a:ea typeface="Calibri"/>
              <a:cs typeface="Calibri"/>
            </a:endParaRPr>
          </a:p>
          <a:p>
            <a:endParaRPr lang="fr-FR">
              <a:ea typeface="Calibri"/>
              <a:cs typeface="Calibri"/>
            </a:endParaRPr>
          </a:p>
        </p:txBody>
      </p:sp>
    </p:spTree>
    <p:extLst>
      <p:ext uri="{BB962C8B-B14F-4D97-AF65-F5344CB8AC3E}">
        <p14:creationId xmlns:p14="http://schemas.microsoft.com/office/powerpoint/2010/main" val="2574081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BB91CE4C-6B31-58E5-B724-0FD1F90F88B3}"/>
              </a:ext>
            </a:extLst>
          </p:cNvPr>
          <p:cNvSpPr>
            <a:spLocks noGrp="1"/>
          </p:cNvSpPr>
          <p:nvPr>
            <p:ph type="title"/>
          </p:nvPr>
        </p:nvSpPr>
        <p:spPr>
          <a:xfrm>
            <a:off x="479394" y="1070800"/>
            <a:ext cx="3939688" cy="5583126"/>
          </a:xfrm>
        </p:spPr>
        <p:txBody>
          <a:bodyPr>
            <a:normAutofit/>
          </a:bodyPr>
          <a:lstStyle/>
          <a:p>
            <a:pPr algn="r"/>
            <a:r>
              <a:rPr lang="fr-FR" sz="8000">
                <a:cs typeface="Calibri Light"/>
              </a:rPr>
              <a:t>Table of contents</a:t>
            </a:r>
            <a:endParaRPr lang="fr-FR" sz="80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7433BECE-4AEE-8E8C-BB1A-05D9B3C825DD}"/>
              </a:ext>
            </a:extLst>
          </p:cNvPr>
          <p:cNvGraphicFramePr>
            <a:graphicFrameLocks noGrp="1"/>
          </p:cNvGraphicFramePr>
          <p:nvPr>
            <p:ph idx="1"/>
            <p:extLst>
              <p:ext uri="{D42A27DB-BD31-4B8C-83A1-F6EECF244321}">
                <p14:modId xmlns:p14="http://schemas.microsoft.com/office/powerpoint/2010/main" val="41009400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48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960CB9F-0D48-B256-7BDD-6033983A45D4}"/>
              </a:ext>
            </a:extLst>
          </p:cNvPr>
          <p:cNvSpPr>
            <a:spLocks noGrp="1"/>
          </p:cNvSpPr>
          <p:nvPr>
            <p:ph type="title"/>
          </p:nvPr>
        </p:nvSpPr>
        <p:spPr>
          <a:xfrm>
            <a:off x="640080" y="325369"/>
            <a:ext cx="4368602" cy="1956841"/>
          </a:xfrm>
        </p:spPr>
        <p:txBody>
          <a:bodyPr anchor="b">
            <a:normAutofit/>
          </a:bodyPr>
          <a:lstStyle/>
          <a:p>
            <a:r>
              <a:rPr lang="fr-FR" sz="4600">
                <a:ea typeface="+mj-lt"/>
                <a:cs typeface="+mj-lt"/>
              </a:rPr>
              <a:t>The Enduring Legacy of the NFL</a:t>
            </a:r>
            <a:endParaRPr lang="fr-FR" sz="46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42850C7-6874-1D8C-FF51-EF4BC9FB7942}"/>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fr-FR" sz="2200" b="1" err="1">
                <a:ea typeface="+mn-lt"/>
                <a:cs typeface="+mn-lt"/>
              </a:rPr>
              <a:t>From</a:t>
            </a:r>
            <a:r>
              <a:rPr lang="fr-FR" sz="2200" b="1">
                <a:ea typeface="+mn-lt"/>
                <a:cs typeface="+mn-lt"/>
              </a:rPr>
              <a:t> 1920s</a:t>
            </a:r>
            <a:endParaRPr lang="fr-FR" sz="2200" b="1">
              <a:cs typeface="Calibri" panose="020F0502020204030204"/>
            </a:endParaRPr>
          </a:p>
          <a:p>
            <a:r>
              <a:rPr lang="fr-FR" sz="2200" b="1" err="1">
                <a:ea typeface="+mn-lt"/>
                <a:cs typeface="+mn-lt"/>
              </a:rPr>
              <a:t>Captivating</a:t>
            </a:r>
            <a:r>
              <a:rPr lang="fr-FR" sz="2200" b="1">
                <a:ea typeface="+mn-lt"/>
                <a:cs typeface="+mn-lt"/>
              </a:rPr>
              <a:t> gameplay, </a:t>
            </a:r>
            <a:r>
              <a:rPr lang="fr-FR" sz="2200" b="1" err="1">
                <a:ea typeface="+mn-lt"/>
                <a:cs typeface="+mn-lt"/>
              </a:rPr>
              <a:t>iconic</a:t>
            </a:r>
            <a:r>
              <a:rPr lang="fr-FR" sz="2200" b="1">
                <a:ea typeface="+mn-lt"/>
                <a:cs typeface="+mn-lt"/>
              </a:rPr>
              <a:t> </a:t>
            </a:r>
            <a:r>
              <a:rPr lang="fr-FR" sz="2200" b="1" err="1">
                <a:ea typeface="+mn-lt"/>
                <a:cs typeface="+mn-lt"/>
              </a:rPr>
              <a:t>players</a:t>
            </a:r>
            <a:r>
              <a:rPr lang="fr-FR" sz="2200" b="1">
                <a:ea typeface="+mn-lt"/>
                <a:cs typeface="+mn-lt"/>
              </a:rPr>
              <a:t>, and </a:t>
            </a:r>
            <a:r>
              <a:rPr lang="fr-FR" sz="2200" b="1" err="1">
                <a:ea typeface="+mn-lt"/>
                <a:cs typeface="+mn-lt"/>
              </a:rPr>
              <a:t>passionate</a:t>
            </a:r>
            <a:r>
              <a:rPr lang="fr-FR" sz="2200" b="1">
                <a:ea typeface="+mn-lt"/>
                <a:cs typeface="+mn-lt"/>
              </a:rPr>
              <a:t> fans</a:t>
            </a:r>
            <a:endParaRPr lang="fr-FR" sz="2200">
              <a:cs typeface="Calibri"/>
            </a:endParaRPr>
          </a:p>
          <a:p>
            <a:r>
              <a:rPr lang="fr-FR" sz="2200" b="1">
                <a:ea typeface="+mn-lt"/>
                <a:cs typeface="+mn-lt"/>
              </a:rPr>
              <a:t>Super Bowl: cultural </a:t>
            </a:r>
            <a:r>
              <a:rPr lang="fr-FR" sz="2200" b="1" err="1">
                <a:ea typeface="+mn-lt"/>
                <a:cs typeface="+mn-lt"/>
              </a:rPr>
              <a:t>event</a:t>
            </a:r>
            <a:r>
              <a:rPr lang="fr-FR" sz="2200" b="1">
                <a:ea typeface="+mn-lt"/>
                <a:cs typeface="+mn-lt"/>
              </a:rPr>
              <a:t> </a:t>
            </a:r>
            <a:r>
              <a:rPr lang="fr-FR" sz="2200" b="1" err="1">
                <a:ea typeface="+mn-lt"/>
                <a:cs typeface="+mn-lt"/>
              </a:rPr>
              <a:t>beyond</a:t>
            </a:r>
            <a:r>
              <a:rPr lang="fr-FR" sz="2200" b="1">
                <a:ea typeface="+mn-lt"/>
                <a:cs typeface="+mn-lt"/>
              </a:rPr>
              <a:t> sports</a:t>
            </a:r>
            <a:endParaRPr lang="fr-FR" sz="2200">
              <a:cs typeface="Calibri"/>
            </a:endParaRPr>
          </a:p>
          <a:p>
            <a:r>
              <a:rPr lang="fr-FR" sz="2200" b="1">
                <a:ea typeface="+mn-lt"/>
                <a:cs typeface="+mn-lt"/>
              </a:rPr>
              <a:t>Social impact, </a:t>
            </a:r>
            <a:r>
              <a:rPr lang="fr-FR" sz="2200" b="1" err="1">
                <a:ea typeface="+mn-lt"/>
                <a:cs typeface="+mn-lt"/>
              </a:rPr>
              <a:t>technological</a:t>
            </a:r>
            <a:r>
              <a:rPr lang="fr-FR" sz="2200" b="1">
                <a:ea typeface="+mn-lt"/>
                <a:cs typeface="+mn-lt"/>
              </a:rPr>
              <a:t> </a:t>
            </a:r>
            <a:r>
              <a:rPr lang="fr-FR" sz="2200" b="1" err="1">
                <a:ea typeface="+mn-lt"/>
                <a:cs typeface="+mn-lt"/>
              </a:rPr>
              <a:t>advancements</a:t>
            </a:r>
            <a:r>
              <a:rPr lang="fr-FR" sz="2200" b="1">
                <a:ea typeface="+mn-lt"/>
                <a:cs typeface="+mn-lt"/>
              </a:rPr>
              <a:t>, and global expansion</a:t>
            </a:r>
            <a:endParaRPr lang="fr-FR" sz="2200">
              <a:cs typeface="Calibri"/>
            </a:endParaRPr>
          </a:p>
          <a:p>
            <a:endParaRPr lang="fr-FR" sz="2200">
              <a:cs typeface="Calibri"/>
            </a:endParaRPr>
          </a:p>
        </p:txBody>
      </p:sp>
      <p:pic>
        <p:nvPicPr>
          <p:cNvPr id="5" name="Picture 4" descr="Stadium seats at a sporting entertainment venue">
            <a:extLst>
              <a:ext uri="{FF2B5EF4-FFF2-40B4-BE49-F238E27FC236}">
                <a16:creationId xmlns:a16="http://schemas.microsoft.com/office/drawing/2014/main" id="{379CF9A3-3A7A-07A4-A3DB-D373DBBF27B2}"/>
              </a:ext>
            </a:extLst>
          </p:cNvPr>
          <p:cNvPicPr>
            <a:picLocks noChangeAspect="1"/>
          </p:cNvPicPr>
          <p:nvPr/>
        </p:nvPicPr>
        <p:blipFill rotWithShape="1">
          <a:blip r:embed="rId3"/>
          <a:srcRect l="16420" r="1418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7825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D9AC9-9AE1-9AA7-44C9-D81EB1FECC83}"/>
              </a:ext>
            </a:extLst>
          </p:cNvPr>
          <p:cNvSpPr>
            <a:spLocks noGrp="1"/>
          </p:cNvSpPr>
          <p:nvPr>
            <p:ph type="title"/>
          </p:nvPr>
        </p:nvSpPr>
        <p:spPr>
          <a:xfrm>
            <a:off x="838199" y="548464"/>
            <a:ext cx="3807187" cy="2228074"/>
          </a:xfrm>
        </p:spPr>
        <p:txBody>
          <a:bodyPr>
            <a:normAutofit/>
          </a:bodyPr>
          <a:lstStyle/>
          <a:p>
            <a:r>
              <a:rPr lang="fr-FR" sz="4000">
                <a:cs typeface="Calibri Light"/>
              </a:rPr>
              <a:t>Business Model : two revenue categories</a:t>
            </a:r>
            <a:endParaRPr lang="fr-FR" sz="4000"/>
          </a:p>
        </p:txBody>
      </p:sp>
      <p:sp>
        <p:nvSpPr>
          <p:cNvPr id="3" name="Espace réservé du contenu 2">
            <a:extLst>
              <a:ext uri="{FF2B5EF4-FFF2-40B4-BE49-F238E27FC236}">
                <a16:creationId xmlns:a16="http://schemas.microsoft.com/office/drawing/2014/main" id="{9F8BCC94-75AF-D312-9701-858C19E9DEDD}"/>
              </a:ext>
            </a:extLst>
          </p:cNvPr>
          <p:cNvSpPr>
            <a:spLocks noGrp="1"/>
          </p:cNvSpPr>
          <p:nvPr>
            <p:ph idx="1"/>
          </p:nvPr>
        </p:nvSpPr>
        <p:spPr>
          <a:xfrm>
            <a:off x="838201" y="3259330"/>
            <a:ext cx="4690577" cy="3143241"/>
          </a:xfrm>
        </p:spPr>
        <p:txBody>
          <a:bodyPr vert="horz" lIns="91440" tIns="45720" rIns="91440" bIns="45720" rtlCol="0" anchor="t">
            <a:normAutofit/>
          </a:bodyPr>
          <a:lstStyle/>
          <a:p>
            <a:pPr marL="457200" indent="-457200"/>
            <a:endParaRPr lang="fr-FR" sz="2000">
              <a:cs typeface="Calibri"/>
            </a:endParaRPr>
          </a:p>
          <a:p>
            <a:pPr marL="457200" indent="-457200"/>
            <a:r>
              <a:rPr lang="fr-FR" sz="2000">
                <a:cs typeface="Calibri"/>
              </a:rPr>
              <a:t>National revenue ($12 billion in 2022)</a:t>
            </a:r>
            <a:endParaRPr lang="fr-FR"/>
          </a:p>
          <a:p>
            <a:pPr marL="0" indent="0">
              <a:buNone/>
            </a:pPr>
            <a:endParaRPr lang="fr-FR" sz="2000">
              <a:cs typeface="Calibri"/>
            </a:endParaRPr>
          </a:p>
          <a:p>
            <a:pPr marL="457200" indent="-457200"/>
            <a:r>
              <a:rPr lang="fr-FR" sz="2000">
                <a:cs typeface="Calibri"/>
              </a:rPr>
              <a:t>Local revenue ($6 billion in 2022)</a:t>
            </a:r>
          </a:p>
          <a:p>
            <a:pPr marL="0" indent="0">
              <a:buNone/>
            </a:pPr>
            <a:endParaRPr lang="fr-FR" sz="2000">
              <a:cs typeface="Calibri"/>
            </a:endParaRPr>
          </a:p>
          <a:p>
            <a:pPr marL="0" indent="0">
              <a:buNone/>
            </a:pPr>
            <a:endParaRPr lang="fr-FR" sz="2000">
              <a:cs typeface="Calibri"/>
            </a:endParaRPr>
          </a:p>
          <a:p>
            <a:pPr marL="0" indent="0">
              <a:buNone/>
            </a:pPr>
            <a:endParaRPr lang="fr-FR" sz="2000">
              <a:cs typeface="Calibri"/>
            </a:endParaRPr>
          </a:p>
          <a:p>
            <a:pPr marL="971550" lvl="1" indent="-285750">
              <a:buFont typeface="Courier New,monospace"/>
              <a:buChar char="o"/>
            </a:pPr>
            <a:endParaRPr lang="fr-FR" sz="2000">
              <a:cs typeface="Calibri"/>
            </a:endParaRPr>
          </a:p>
          <a:p>
            <a:pPr marL="971550" lvl="1" indent="-285750">
              <a:buFont typeface="Courier New,monospace"/>
              <a:buChar char="o"/>
            </a:pPr>
            <a:endParaRPr lang="fr-FR" sz="2000">
              <a:cs typeface="Calibri"/>
            </a:endParaRPr>
          </a:p>
          <a:p>
            <a:pPr marL="457200" lvl="1" indent="0">
              <a:buNone/>
            </a:pPr>
            <a:endParaRPr lang="fr-FR" sz="2000">
              <a:cs typeface="Calibri"/>
            </a:endParaRPr>
          </a:p>
        </p:txBody>
      </p:sp>
      <p:pic>
        <p:nvPicPr>
          <p:cNvPr id="10" name="Image 9" descr="Broadcasters Anticipate Biggest NFL Ad Revenue Season Ever">
            <a:extLst>
              <a:ext uri="{FF2B5EF4-FFF2-40B4-BE49-F238E27FC236}">
                <a16:creationId xmlns:a16="http://schemas.microsoft.com/office/drawing/2014/main" id="{429070ED-0168-236B-742B-204A5D49E292}"/>
              </a:ext>
            </a:extLst>
          </p:cNvPr>
          <p:cNvPicPr>
            <a:picLocks noChangeAspect="1"/>
          </p:cNvPicPr>
          <p:nvPr/>
        </p:nvPicPr>
        <p:blipFill rotWithShape="1">
          <a:blip r:embed="rId3"/>
          <a:srcRect l="9100" r="44313"/>
          <a:stretch/>
        </p:blipFill>
        <p:spPr>
          <a:xfrm>
            <a:off x="6121098" y="10"/>
            <a:ext cx="6085710" cy="6857990"/>
          </a:xfrm>
          <a:prstGeom prst="rect">
            <a:avLst/>
          </a:prstGeom>
          <a:effectLst/>
        </p:spPr>
      </p:pic>
    </p:spTree>
    <p:extLst>
      <p:ext uri="{BB962C8B-B14F-4D97-AF65-F5344CB8AC3E}">
        <p14:creationId xmlns:p14="http://schemas.microsoft.com/office/powerpoint/2010/main" val="51975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D9AC9-9AE1-9AA7-44C9-D81EB1FECC83}"/>
              </a:ext>
            </a:extLst>
          </p:cNvPr>
          <p:cNvSpPr>
            <a:spLocks noGrp="1"/>
          </p:cNvSpPr>
          <p:nvPr>
            <p:ph type="title"/>
          </p:nvPr>
        </p:nvSpPr>
        <p:spPr>
          <a:xfrm>
            <a:off x="630918" y="643465"/>
            <a:ext cx="3895359" cy="1846615"/>
          </a:xfrm>
        </p:spPr>
        <p:txBody>
          <a:bodyPr anchor="b">
            <a:normAutofit/>
          </a:bodyPr>
          <a:lstStyle/>
          <a:p>
            <a:r>
              <a:rPr lang="fr-FR" sz="4000">
                <a:cs typeface="Calibri Light"/>
              </a:rPr>
              <a:t>Business Model : National revenue</a:t>
            </a:r>
          </a:p>
        </p:txBody>
      </p:sp>
      <p:sp>
        <p:nvSpPr>
          <p:cNvPr id="15"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8BCC94-75AF-D312-9701-858C19E9DEDD}"/>
              </a:ext>
            </a:extLst>
          </p:cNvPr>
          <p:cNvSpPr>
            <a:spLocks noGrp="1"/>
          </p:cNvSpPr>
          <p:nvPr>
            <p:ph idx="1"/>
          </p:nvPr>
        </p:nvSpPr>
        <p:spPr>
          <a:xfrm>
            <a:off x="474054" y="3008873"/>
            <a:ext cx="3895522" cy="3386399"/>
          </a:xfrm>
        </p:spPr>
        <p:txBody>
          <a:bodyPr vert="horz" lIns="91440" tIns="45720" rIns="91440" bIns="45720" rtlCol="0" anchor="t">
            <a:normAutofit/>
          </a:bodyPr>
          <a:lstStyle/>
          <a:p>
            <a:pPr marL="0" indent="0">
              <a:buNone/>
            </a:pPr>
            <a:endParaRPr lang="fr-FR" sz="2200">
              <a:cs typeface="Calibri"/>
            </a:endParaRPr>
          </a:p>
          <a:p>
            <a:pPr lvl="1">
              <a:buFont typeface="Courier New" panose="020B0604020202020204" pitchFamily="34" charset="0"/>
              <a:buChar char="o"/>
            </a:pPr>
            <a:r>
              <a:rPr lang="fr-FR" sz="2200">
                <a:cs typeface="Calibri"/>
              </a:rPr>
              <a:t>TV deals</a:t>
            </a:r>
            <a:endParaRPr lang="fr-FR" sz="2200">
              <a:ea typeface="Calibri"/>
              <a:cs typeface="Calibri"/>
            </a:endParaRPr>
          </a:p>
          <a:p>
            <a:pPr marL="457200" lvl="1" indent="0">
              <a:buNone/>
            </a:pPr>
            <a:endParaRPr lang="fr-FR" sz="2200">
              <a:cs typeface="Calibri"/>
            </a:endParaRPr>
          </a:p>
          <a:p>
            <a:pPr lvl="1">
              <a:buFont typeface="Courier New" panose="020B0604020202020204" pitchFamily="34" charset="0"/>
              <a:buChar char="o"/>
            </a:pPr>
            <a:r>
              <a:rPr lang="fr-FR" sz="2200">
                <a:cs typeface="Calibri"/>
              </a:rPr>
              <a:t>Merchandising</a:t>
            </a:r>
          </a:p>
          <a:p>
            <a:pPr lvl="1">
              <a:buFont typeface="Courier New" panose="020B0604020202020204" pitchFamily="34" charset="0"/>
              <a:buChar char="o"/>
            </a:pPr>
            <a:endParaRPr lang="fr-FR" sz="2200">
              <a:cs typeface="Calibri"/>
            </a:endParaRPr>
          </a:p>
          <a:p>
            <a:pPr lvl="1">
              <a:buFont typeface="Courier New" panose="020B0604020202020204" pitchFamily="34" charset="0"/>
              <a:buChar char="o"/>
            </a:pPr>
            <a:r>
              <a:rPr lang="fr-FR" sz="2200" err="1">
                <a:cs typeface="Calibri"/>
              </a:rPr>
              <a:t>Licensing</a:t>
            </a:r>
            <a:r>
              <a:rPr lang="fr-FR" sz="2200">
                <a:cs typeface="Calibri"/>
              </a:rPr>
              <a:t> </a:t>
            </a:r>
            <a:r>
              <a:rPr lang="fr-FR" sz="2200" err="1">
                <a:cs typeface="Calibri"/>
              </a:rPr>
              <a:t>contracts</a:t>
            </a:r>
          </a:p>
        </p:txBody>
      </p:sp>
      <p:pic>
        <p:nvPicPr>
          <p:cNvPr id="6" name="Image 5" descr="Une image contenant texte, logo, Police, symbole&#10;&#10;Description générée automatiquement">
            <a:extLst>
              <a:ext uri="{FF2B5EF4-FFF2-40B4-BE49-F238E27FC236}">
                <a16:creationId xmlns:a16="http://schemas.microsoft.com/office/drawing/2014/main" id="{3281D155-74F9-0738-93DA-D61B69FA0DAE}"/>
              </a:ext>
            </a:extLst>
          </p:cNvPr>
          <p:cNvPicPr>
            <a:picLocks noChangeAspect="1"/>
          </p:cNvPicPr>
          <p:nvPr/>
        </p:nvPicPr>
        <p:blipFill>
          <a:blip r:embed="rId3"/>
          <a:stretch>
            <a:fillRect/>
          </a:stretch>
        </p:blipFill>
        <p:spPr>
          <a:xfrm>
            <a:off x="5796957" y="755129"/>
            <a:ext cx="1660483" cy="1781468"/>
          </a:xfrm>
          <a:prstGeom prst="rect">
            <a:avLst/>
          </a:prstGeom>
          <a:ln>
            <a:noFill/>
          </a:ln>
        </p:spPr>
      </p:pic>
      <p:pic>
        <p:nvPicPr>
          <p:cNvPr id="7" name="Image 6" descr="Une image contenant texte, logo, Police, graphisme&#10;&#10;Description générée automatiquement">
            <a:extLst>
              <a:ext uri="{FF2B5EF4-FFF2-40B4-BE49-F238E27FC236}">
                <a16:creationId xmlns:a16="http://schemas.microsoft.com/office/drawing/2014/main" id="{F48D7B54-ACC7-9FC8-8D1D-44264D7B7CC3}"/>
              </a:ext>
            </a:extLst>
          </p:cNvPr>
          <p:cNvPicPr>
            <a:picLocks noChangeAspect="1"/>
          </p:cNvPicPr>
          <p:nvPr/>
        </p:nvPicPr>
        <p:blipFill>
          <a:blip r:embed="rId4"/>
          <a:stretch>
            <a:fillRect/>
          </a:stretch>
        </p:blipFill>
        <p:spPr>
          <a:xfrm>
            <a:off x="8247888" y="435372"/>
            <a:ext cx="3785616" cy="2101015"/>
          </a:xfrm>
          <a:prstGeom prst="rect">
            <a:avLst/>
          </a:prstGeom>
          <a:ln>
            <a:noFill/>
          </a:ln>
        </p:spPr>
      </p:pic>
      <p:pic>
        <p:nvPicPr>
          <p:cNvPr id="8" name="Image 7" descr="Seen on Screen (NFL Edition): The 2020 Schedules of NBC, CBS, ESPN, Fox,  Amazon Prime, NFL Network">
            <a:extLst>
              <a:ext uri="{FF2B5EF4-FFF2-40B4-BE49-F238E27FC236}">
                <a16:creationId xmlns:a16="http://schemas.microsoft.com/office/drawing/2014/main" id="{E6FC16D6-2D12-AE0E-EAE2-DF99F2A5B99F}"/>
              </a:ext>
            </a:extLst>
          </p:cNvPr>
          <p:cNvPicPr>
            <a:picLocks noChangeAspect="1"/>
          </p:cNvPicPr>
          <p:nvPr/>
        </p:nvPicPr>
        <p:blipFill>
          <a:blip r:embed="rId5"/>
          <a:stretch>
            <a:fillRect/>
          </a:stretch>
        </p:blipFill>
        <p:spPr>
          <a:xfrm>
            <a:off x="5077291" y="3354070"/>
            <a:ext cx="3099816" cy="1813392"/>
          </a:xfrm>
          <a:prstGeom prst="rect">
            <a:avLst/>
          </a:prstGeom>
          <a:ln>
            <a:noFill/>
          </a:ln>
        </p:spPr>
      </p:pic>
      <p:pic>
        <p:nvPicPr>
          <p:cNvPr id="4" name="Image 3" descr="NFL 2023 - SUPER BOWL Schedule | NFL.com">
            <a:extLst>
              <a:ext uri="{FF2B5EF4-FFF2-40B4-BE49-F238E27FC236}">
                <a16:creationId xmlns:a16="http://schemas.microsoft.com/office/drawing/2014/main" id="{36CA6357-4087-2A1E-B90D-B271E3D60461}"/>
              </a:ext>
            </a:extLst>
          </p:cNvPr>
          <p:cNvPicPr>
            <a:picLocks noChangeAspect="1"/>
          </p:cNvPicPr>
          <p:nvPr/>
        </p:nvPicPr>
        <p:blipFill>
          <a:blip r:embed="rId6"/>
          <a:stretch>
            <a:fillRect/>
          </a:stretch>
        </p:blipFill>
        <p:spPr>
          <a:xfrm>
            <a:off x="9021589" y="3169314"/>
            <a:ext cx="2238214" cy="2346919"/>
          </a:xfrm>
          <a:prstGeom prst="rect">
            <a:avLst/>
          </a:prstGeom>
        </p:spPr>
      </p:pic>
      <p:sp>
        <p:nvSpPr>
          <p:cNvPr id="9" name="ZoneTexte 8">
            <a:extLst>
              <a:ext uri="{FF2B5EF4-FFF2-40B4-BE49-F238E27FC236}">
                <a16:creationId xmlns:a16="http://schemas.microsoft.com/office/drawing/2014/main" id="{1C4A36AB-A400-881E-B222-770C7088E638}"/>
              </a:ext>
            </a:extLst>
          </p:cNvPr>
          <p:cNvSpPr txBox="1"/>
          <p:nvPr/>
        </p:nvSpPr>
        <p:spPr>
          <a:xfrm>
            <a:off x="5588838" y="2656980"/>
            <a:ext cx="2073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$1.3 billion per </a:t>
            </a:r>
            <a:r>
              <a:rPr lang="fr-FR" err="1">
                <a:cs typeface="Calibri"/>
              </a:rPr>
              <a:t>year</a:t>
            </a:r>
            <a:endParaRPr lang="fr-FR" err="1"/>
          </a:p>
        </p:txBody>
      </p:sp>
      <p:sp>
        <p:nvSpPr>
          <p:cNvPr id="10" name="ZoneTexte 9">
            <a:extLst>
              <a:ext uri="{FF2B5EF4-FFF2-40B4-BE49-F238E27FC236}">
                <a16:creationId xmlns:a16="http://schemas.microsoft.com/office/drawing/2014/main" id="{D1613200-DC69-3A19-9321-5523AC6623EA}"/>
              </a:ext>
            </a:extLst>
          </p:cNvPr>
          <p:cNvSpPr txBox="1"/>
          <p:nvPr/>
        </p:nvSpPr>
        <p:spPr>
          <a:xfrm>
            <a:off x="9163514" y="2679391"/>
            <a:ext cx="1950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$2 billion per </a:t>
            </a:r>
            <a:r>
              <a:rPr lang="fr-FR" err="1">
                <a:cs typeface="Calibri"/>
              </a:rPr>
              <a:t>year</a:t>
            </a:r>
            <a:endParaRPr lang="fr-FR" err="1"/>
          </a:p>
        </p:txBody>
      </p:sp>
      <p:sp>
        <p:nvSpPr>
          <p:cNvPr id="11" name="ZoneTexte 10">
            <a:extLst>
              <a:ext uri="{FF2B5EF4-FFF2-40B4-BE49-F238E27FC236}">
                <a16:creationId xmlns:a16="http://schemas.microsoft.com/office/drawing/2014/main" id="{091B0190-9843-3925-242E-03BE738E35EA}"/>
              </a:ext>
            </a:extLst>
          </p:cNvPr>
          <p:cNvSpPr txBox="1"/>
          <p:nvPr/>
        </p:nvSpPr>
        <p:spPr>
          <a:xfrm>
            <a:off x="5656072" y="5447244"/>
            <a:ext cx="1950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$2 billion per </a:t>
            </a:r>
            <a:r>
              <a:rPr lang="fr-FR" err="1">
                <a:cs typeface="Calibri"/>
              </a:rPr>
              <a:t>year</a:t>
            </a:r>
            <a:endParaRPr lang="fr-FR" err="1"/>
          </a:p>
        </p:txBody>
      </p:sp>
      <p:sp>
        <p:nvSpPr>
          <p:cNvPr id="12" name="ZoneTexte 11">
            <a:extLst>
              <a:ext uri="{FF2B5EF4-FFF2-40B4-BE49-F238E27FC236}">
                <a16:creationId xmlns:a16="http://schemas.microsoft.com/office/drawing/2014/main" id="{565ED295-FD52-9F39-E500-65DBE61C0841}"/>
              </a:ext>
            </a:extLst>
          </p:cNvPr>
          <p:cNvSpPr txBox="1"/>
          <p:nvPr/>
        </p:nvSpPr>
        <p:spPr>
          <a:xfrm>
            <a:off x="9096279" y="5447244"/>
            <a:ext cx="2073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$2.7 billion per </a:t>
            </a:r>
            <a:r>
              <a:rPr lang="fr-FR" err="1">
                <a:cs typeface="Calibri"/>
              </a:rPr>
              <a:t>year</a:t>
            </a:r>
            <a:endParaRPr lang="fr-FR" err="1"/>
          </a:p>
        </p:txBody>
      </p:sp>
    </p:spTree>
    <p:extLst>
      <p:ext uri="{BB962C8B-B14F-4D97-AF65-F5344CB8AC3E}">
        <p14:creationId xmlns:p14="http://schemas.microsoft.com/office/powerpoint/2010/main" val="226529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D9AC9-9AE1-9AA7-44C9-D81EB1FECC83}"/>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4000"/>
              <a:t>Business Model : Local revenue</a:t>
            </a:r>
            <a:endParaRPr lang="en-US" sz="4000">
              <a:cs typeface="Calibri Light"/>
            </a:endParaRPr>
          </a:p>
        </p:txBody>
      </p:sp>
      <p:sp>
        <p:nvSpPr>
          <p:cNvPr id="32"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8BCC94-75AF-D312-9701-858C19E9DEDD}"/>
              </a:ext>
            </a:extLst>
          </p:cNvPr>
          <p:cNvSpPr>
            <a:spLocks/>
          </p:cNvSpPr>
          <p:nvPr/>
        </p:nvSpPr>
        <p:spPr>
          <a:xfrm>
            <a:off x="630936" y="2807167"/>
            <a:ext cx="3895522" cy="33863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r>
              <a:rPr lang="en-US" sz="2200"/>
              <a:t>Ticket sales</a:t>
            </a:r>
          </a:p>
          <a:p>
            <a:pPr marL="379095" lvl="1"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r>
              <a:rPr lang="en-US" sz="2200"/>
              <a:t>Concession stands</a:t>
            </a:r>
          </a:p>
          <a:p>
            <a:pPr marL="379095" lvl="1"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r>
              <a:rPr lang="en-US" sz="2200"/>
              <a:t>Local corporate sponsors</a:t>
            </a:r>
          </a:p>
          <a:p>
            <a:pPr marL="379095" lvl="1"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marL="805815" lvl="1" indent="-228600">
              <a:lnSpc>
                <a:spcPct val="90000"/>
              </a:lnSpc>
              <a:spcAft>
                <a:spcPts val="600"/>
              </a:spcAft>
              <a:buFont typeface="Arial" panose="020B0604020202020204" pitchFamily="34" charset="0"/>
              <a:buChar char="•"/>
            </a:pPr>
            <a:endParaRPr lang="en-US" sz="2200"/>
          </a:p>
          <a:p>
            <a:pPr marL="805815" lvl="1" indent="-228600">
              <a:lnSpc>
                <a:spcPct val="90000"/>
              </a:lnSpc>
              <a:spcAft>
                <a:spcPts val="600"/>
              </a:spcAft>
              <a:buFont typeface="Arial" panose="020B0604020202020204" pitchFamily="34" charset="0"/>
              <a:buChar char="•"/>
            </a:pPr>
            <a:endParaRPr lang="en-US" sz="2200"/>
          </a:p>
          <a:p>
            <a:pPr marL="457200" lvl="1" indent="-228600">
              <a:lnSpc>
                <a:spcPct val="90000"/>
              </a:lnSpc>
              <a:spcAft>
                <a:spcPts val="600"/>
              </a:spcAft>
              <a:buFont typeface="Arial" panose="020B0604020202020204" pitchFamily="34" charset="0"/>
              <a:buChar char="•"/>
            </a:pPr>
            <a:endParaRPr lang="en-US" sz="2200"/>
          </a:p>
        </p:txBody>
      </p:sp>
      <p:pic>
        <p:nvPicPr>
          <p:cNvPr id="6" name="Image 5" descr="Une image contenant texte, logo, Police, Graphique&#10;&#10;Description générée automatiquement">
            <a:extLst>
              <a:ext uri="{FF2B5EF4-FFF2-40B4-BE49-F238E27FC236}">
                <a16:creationId xmlns:a16="http://schemas.microsoft.com/office/drawing/2014/main" id="{7BF9AF58-5A96-39FA-F6F6-71B57806F8F5}"/>
              </a:ext>
            </a:extLst>
          </p:cNvPr>
          <p:cNvPicPr>
            <a:picLocks noChangeAspect="1"/>
          </p:cNvPicPr>
          <p:nvPr/>
        </p:nvPicPr>
        <p:blipFill>
          <a:blip r:embed="rId3"/>
          <a:stretch>
            <a:fillRect/>
          </a:stretch>
        </p:blipFill>
        <p:spPr>
          <a:xfrm>
            <a:off x="6374556" y="1453611"/>
            <a:ext cx="2118257" cy="2092427"/>
          </a:xfrm>
          <a:prstGeom prst="rect">
            <a:avLst/>
          </a:prstGeom>
          <a:ln>
            <a:noFill/>
          </a:ln>
        </p:spPr>
      </p:pic>
      <p:pic>
        <p:nvPicPr>
          <p:cNvPr id="11" name="Image 10" descr="Marriott logo : histoire, signification et évolution, symbole">
            <a:extLst>
              <a:ext uri="{FF2B5EF4-FFF2-40B4-BE49-F238E27FC236}">
                <a16:creationId xmlns:a16="http://schemas.microsoft.com/office/drawing/2014/main" id="{2BAD1ADB-871D-3E3C-60CB-7990C46F3E63}"/>
              </a:ext>
            </a:extLst>
          </p:cNvPr>
          <p:cNvPicPr>
            <a:picLocks noChangeAspect="1"/>
          </p:cNvPicPr>
          <p:nvPr/>
        </p:nvPicPr>
        <p:blipFill>
          <a:blip r:embed="rId4"/>
          <a:stretch>
            <a:fillRect/>
          </a:stretch>
        </p:blipFill>
        <p:spPr>
          <a:xfrm>
            <a:off x="9177786" y="1790192"/>
            <a:ext cx="2532837" cy="1419071"/>
          </a:xfrm>
          <a:prstGeom prst="rect">
            <a:avLst/>
          </a:prstGeom>
          <a:ln>
            <a:noFill/>
          </a:ln>
        </p:spPr>
      </p:pic>
      <p:pic>
        <p:nvPicPr>
          <p:cNvPr id="7" name="Image 6" descr="Une image contenant Police, texte, logo, Graphique&#10;&#10;Description générée automatiquement">
            <a:extLst>
              <a:ext uri="{FF2B5EF4-FFF2-40B4-BE49-F238E27FC236}">
                <a16:creationId xmlns:a16="http://schemas.microsoft.com/office/drawing/2014/main" id="{D1F8AAB7-103C-AB3B-03DE-416767C0DBF9}"/>
              </a:ext>
            </a:extLst>
          </p:cNvPr>
          <p:cNvPicPr>
            <a:picLocks noChangeAspect="1"/>
          </p:cNvPicPr>
          <p:nvPr/>
        </p:nvPicPr>
        <p:blipFill>
          <a:blip r:embed="rId5"/>
          <a:stretch>
            <a:fillRect/>
          </a:stretch>
        </p:blipFill>
        <p:spPr>
          <a:xfrm>
            <a:off x="6374556" y="4074924"/>
            <a:ext cx="2131172" cy="1464696"/>
          </a:xfrm>
          <a:prstGeom prst="rect">
            <a:avLst/>
          </a:prstGeom>
          <a:ln>
            <a:noFill/>
          </a:ln>
        </p:spPr>
      </p:pic>
      <p:pic>
        <p:nvPicPr>
          <p:cNvPr id="10" name="Image 9" descr="FedEx logo : histoire, signification et évolution, symbole">
            <a:extLst>
              <a:ext uri="{FF2B5EF4-FFF2-40B4-BE49-F238E27FC236}">
                <a16:creationId xmlns:a16="http://schemas.microsoft.com/office/drawing/2014/main" id="{0E2B073D-CEAB-4D9E-0E84-63A133279788}"/>
              </a:ext>
            </a:extLst>
          </p:cNvPr>
          <p:cNvPicPr>
            <a:picLocks noChangeAspect="1"/>
          </p:cNvPicPr>
          <p:nvPr/>
        </p:nvPicPr>
        <p:blipFill>
          <a:blip r:embed="rId6"/>
          <a:stretch>
            <a:fillRect/>
          </a:stretch>
        </p:blipFill>
        <p:spPr>
          <a:xfrm>
            <a:off x="9537322" y="3927487"/>
            <a:ext cx="1813764" cy="1749469"/>
          </a:xfrm>
          <a:prstGeom prst="rect">
            <a:avLst/>
          </a:prstGeom>
          <a:ln>
            <a:noFill/>
          </a:ln>
        </p:spPr>
      </p:pic>
    </p:spTree>
    <p:extLst>
      <p:ext uri="{BB962C8B-B14F-4D97-AF65-F5344CB8AC3E}">
        <p14:creationId xmlns:p14="http://schemas.microsoft.com/office/powerpoint/2010/main" val="48617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D9AC9-9AE1-9AA7-44C9-D81EB1FECC83}"/>
              </a:ext>
            </a:extLst>
          </p:cNvPr>
          <p:cNvSpPr>
            <a:spLocks noGrp="1"/>
          </p:cNvSpPr>
          <p:nvPr>
            <p:ph type="title"/>
          </p:nvPr>
        </p:nvSpPr>
        <p:spPr>
          <a:xfrm>
            <a:off x="640080" y="325369"/>
            <a:ext cx="4368602" cy="1956841"/>
          </a:xfrm>
        </p:spPr>
        <p:txBody>
          <a:bodyPr anchor="b">
            <a:normAutofit/>
          </a:bodyPr>
          <a:lstStyle/>
          <a:p>
            <a:r>
              <a:rPr lang="fr-FR" sz="4000">
                <a:cs typeface="Calibri Light"/>
              </a:rPr>
              <a:t>Business Model : </a:t>
            </a:r>
            <a:r>
              <a:rPr lang="fr-FR" sz="4000" err="1">
                <a:cs typeface="Calibri Light"/>
              </a:rPr>
              <a:t>huge</a:t>
            </a:r>
            <a:r>
              <a:rPr lang="fr-FR" sz="4000">
                <a:cs typeface="Calibri Light"/>
              </a:rPr>
              <a:t> revenue for important </a:t>
            </a:r>
            <a:r>
              <a:rPr lang="fr-FR" sz="4000" err="1">
                <a:cs typeface="Calibri Light"/>
              </a:rPr>
              <a:t>costs</a:t>
            </a:r>
            <a:endParaRPr lang="fr-FR" sz="4000">
              <a:cs typeface="Calibri Light"/>
            </a:endParaRPr>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8BCC94-75AF-D312-9701-858C19E9DEDD}"/>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endParaRPr lang="fr-FR" sz="1500">
              <a:cs typeface="Calibri"/>
            </a:endParaRPr>
          </a:p>
          <a:p>
            <a:pPr marL="457200" indent="-457200"/>
            <a:r>
              <a:rPr lang="fr-FR" sz="1500">
                <a:cs typeface="Calibri"/>
              </a:rPr>
              <a:t>Player salary (between 50 and 60%)</a:t>
            </a:r>
            <a:endParaRPr lang="fr-FR" sz="1500">
              <a:ea typeface="Calibri"/>
              <a:cs typeface="Calibri"/>
            </a:endParaRPr>
          </a:p>
          <a:p>
            <a:pPr marL="0" indent="0">
              <a:buNone/>
            </a:pPr>
            <a:endParaRPr lang="fr-FR" sz="1500">
              <a:cs typeface="Calibri"/>
            </a:endParaRPr>
          </a:p>
          <a:p>
            <a:pPr marL="457200" indent="-457200"/>
            <a:r>
              <a:rPr lang="fr-FR" sz="1500">
                <a:cs typeface="Calibri"/>
              </a:rPr>
              <a:t>Stadium unkeep costs</a:t>
            </a:r>
            <a:endParaRPr lang="fr-FR" sz="1500">
              <a:ea typeface="Calibri"/>
              <a:cs typeface="Calibri"/>
            </a:endParaRPr>
          </a:p>
          <a:p>
            <a:pPr marL="0" indent="0">
              <a:buNone/>
            </a:pPr>
            <a:endParaRPr lang="fr-FR" sz="1500">
              <a:cs typeface="Calibri"/>
            </a:endParaRPr>
          </a:p>
          <a:p>
            <a:pPr marL="457200" indent="-457200"/>
            <a:r>
              <a:rPr lang="fr-FR" sz="1500">
                <a:cs typeface="Calibri"/>
              </a:rPr>
              <a:t>Marketing costs</a:t>
            </a:r>
            <a:endParaRPr lang="fr-FR" sz="1500">
              <a:ea typeface="Calibri"/>
              <a:cs typeface="Calibri"/>
            </a:endParaRPr>
          </a:p>
          <a:p>
            <a:pPr marL="0" indent="0">
              <a:buNone/>
            </a:pPr>
            <a:endParaRPr lang="fr-FR" sz="1500">
              <a:cs typeface="Calibri"/>
            </a:endParaRPr>
          </a:p>
          <a:p>
            <a:pPr marL="457200" indent="-457200"/>
            <a:r>
              <a:rPr lang="fr-FR" sz="1500">
                <a:cs typeface="Calibri"/>
              </a:rPr>
              <a:t>Team costs</a:t>
            </a:r>
            <a:endParaRPr lang="fr-FR" sz="1500">
              <a:ea typeface="Calibri"/>
              <a:cs typeface="Calibri"/>
            </a:endParaRPr>
          </a:p>
          <a:p>
            <a:pPr marL="0" indent="0">
              <a:buNone/>
            </a:pPr>
            <a:endParaRPr lang="fr-FR" sz="1500">
              <a:cs typeface="Calibri"/>
            </a:endParaRPr>
          </a:p>
          <a:p>
            <a:pPr marL="457200" indent="-457200"/>
            <a:r>
              <a:rPr lang="fr-FR" sz="1500">
                <a:cs typeface="Calibri"/>
              </a:rPr>
              <a:t>Administrative costs</a:t>
            </a:r>
            <a:endParaRPr lang="fr-FR" sz="1500">
              <a:ea typeface="Calibri"/>
              <a:cs typeface="Calibri"/>
            </a:endParaRPr>
          </a:p>
          <a:p>
            <a:pPr marL="0" indent="0">
              <a:buNone/>
            </a:pPr>
            <a:endParaRPr lang="fr-FR" sz="1500">
              <a:cs typeface="Calibri"/>
            </a:endParaRPr>
          </a:p>
          <a:p>
            <a:pPr marL="971550" lvl="1" indent="-285750">
              <a:buFont typeface="Courier New,monospace"/>
              <a:buChar char="o"/>
            </a:pPr>
            <a:endParaRPr lang="fr-FR" sz="1500">
              <a:cs typeface="Calibri"/>
            </a:endParaRPr>
          </a:p>
          <a:p>
            <a:pPr marL="971550" lvl="1" indent="-285750">
              <a:buFont typeface="Courier New,monospace"/>
              <a:buChar char="o"/>
            </a:pPr>
            <a:endParaRPr lang="fr-FR" sz="1500">
              <a:cs typeface="Calibri"/>
            </a:endParaRPr>
          </a:p>
          <a:p>
            <a:pPr marL="457200" lvl="1" indent="0">
              <a:buNone/>
            </a:pPr>
            <a:endParaRPr lang="fr-FR" sz="1500">
              <a:cs typeface="Calibri"/>
            </a:endParaRPr>
          </a:p>
        </p:txBody>
      </p:sp>
      <p:pic>
        <p:nvPicPr>
          <p:cNvPr id="7" name="Image 6" descr="Super Bowl 61 Location Set for SoFi Stadium in Los Angeles in February 2027  | News, Scores, Highlights, Stats, and Rumors | Bleacher Report">
            <a:extLst>
              <a:ext uri="{FF2B5EF4-FFF2-40B4-BE49-F238E27FC236}">
                <a16:creationId xmlns:a16="http://schemas.microsoft.com/office/drawing/2014/main" id="{D9BC7984-BF79-D44B-0588-08F3C07ADB56}"/>
              </a:ext>
            </a:extLst>
          </p:cNvPr>
          <p:cNvPicPr>
            <a:picLocks noChangeAspect="1"/>
          </p:cNvPicPr>
          <p:nvPr/>
        </p:nvPicPr>
        <p:blipFill rotWithShape="1">
          <a:blip r:embed="rId3"/>
          <a:srcRect l="16024" r="170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9207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A7D9AC9-9AE1-9AA7-44C9-D81EB1FECC8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t>NFL's Future Plans and Growth Areas</a:t>
            </a:r>
          </a:p>
          <a:p>
            <a:endParaRPr lang="en-US" sz="4200"/>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8BCC94-75AF-D312-9701-858C19E9DEDD}"/>
              </a:ext>
            </a:extLst>
          </p:cNvPr>
          <p:cNvSpPr>
            <a:spLocks/>
          </p:cNvSpPr>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r>
              <a:rPr lang="en-US" sz="2200"/>
              <a:t>TV and Streaming </a:t>
            </a:r>
          </a:p>
          <a:p>
            <a:pPr marL="379095" lvl="1"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r>
              <a:rPr lang="en-US" sz="2200"/>
              <a:t>Gambling Expansion</a:t>
            </a:r>
          </a:p>
          <a:p>
            <a:pPr marL="379095" lvl="1" indent="-228600">
              <a:lnSpc>
                <a:spcPct val="90000"/>
              </a:lnSpc>
              <a:spcAft>
                <a:spcPts val="600"/>
              </a:spcAft>
              <a:buFont typeface="Arial" panose="020B0604020202020204" pitchFamily="34" charset="0"/>
              <a:buChar char="•"/>
            </a:pPr>
            <a:endParaRPr lang="en-US" sz="2200"/>
          </a:p>
          <a:p>
            <a:pPr marL="379095" lvl="1"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marL="805815" lvl="1" indent="-228600">
              <a:lnSpc>
                <a:spcPct val="90000"/>
              </a:lnSpc>
              <a:spcAft>
                <a:spcPts val="600"/>
              </a:spcAft>
              <a:buFont typeface="Arial" panose="020B0604020202020204" pitchFamily="34" charset="0"/>
              <a:buChar char="•"/>
            </a:pPr>
            <a:endParaRPr lang="en-US" sz="2200"/>
          </a:p>
          <a:p>
            <a:pPr marL="805815" lvl="1" indent="-228600">
              <a:lnSpc>
                <a:spcPct val="90000"/>
              </a:lnSpc>
              <a:spcAft>
                <a:spcPts val="600"/>
              </a:spcAft>
              <a:buFont typeface="Arial" panose="020B0604020202020204" pitchFamily="34" charset="0"/>
              <a:buChar char="•"/>
            </a:pPr>
            <a:endParaRPr lang="en-US" sz="2200"/>
          </a:p>
          <a:p>
            <a:pPr marL="457200" lvl="1" indent="-228600">
              <a:lnSpc>
                <a:spcPct val="90000"/>
              </a:lnSpc>
              <a:spcAft>
                <a:spcPts val="600"/>
              </a:spcAft>
              <a:buFont typeface="Arial" panose="020B0604020202020204" pitchFamily="34" charset="0"/>
              <a:buChar char="•"/>
            </a:pPr>
            <a:endParaRPr lang="en-US" sz="2200"/>
          </a:p>
        </p:txBody>
      </p:sp>
      <p:pic>
        <p:nvPicPr>
          <p:cNvPr id="4" name="Image 3" descr="Une image contenant gratte-ciel, stade, ciel, bâtiment&#10;&#10;Description générée automatiquement">
            <a:extLst>
              <a:ext uri="{FF2B5EF4-FFF2-40B4-BE49-F238E27FC236}">
                <a16:creationId xmlns:a16="http://schemas.microsoft.com/office/drawing/2014/main" id="{FF67D7F1-D42E-3275-D2EC-E031EC6D71CE}"/>
              </a:ext>
            </a:extLst>
          </p:cNvPr>
          <p:cNvPicPr>
            <a:picLocks noChangeAspect="1"/>
          </p:cNvPicPr>
          <p:nvPr/>
        </p:nvPicPr>
        <p:blipFill rotWithShape="1">
          <a:blip r:embed="rId3"/>
          <a:srcRect l="19605" r="2397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9729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re 1">
            <a:extLst>
              <a:ext uri="{FF2B5EF4-FFF2-40B4-BE49-F238E27FC236}">
                <a16:creationId xmlns:a16="http://schemas.microsoft.com/office/drawing/2014/main" id="{9785AAD0-953C-8451-A5D6-D266D0978334}"/>
              </a:ext>
            </a:extLst>
          </p:cNvPr>
          <p:cNvSpPr>
            <a:spLocks noGrp="1"/>
          </p:cNvSpPr>
          <p:nvPr>
            <p:ph type="title"/>
          </p:nvPr>
        </p:nvSpPr>
        <p:spPr>
          <a:xfrm>
            <a:off x="838200" y="365125"/>
            <a:ext cx="5393361" cy="1325563"/>
          </a:xfrm>
        </p:spPr>
        <p:txBody>
          <a:bodyPr>
            <a:normAutofit/>
          </a:bodyPr>
          <a:lstStyle/>
          <a:p>
            <a:r>
              <a:rPr lang="fr-FR">
                <a:ea typeface="+mj-lt"/>
                <a:cs typeface="+mj-lt"/>
              </a:rPr>
              <a:t>TV and Streaming</a:t>
            </a:r>
            <a:endParaRPr lang="fr-FR"/>
          </a:p>
        </p:txBody>
      </p:sp>
      <p:sp>
        <p:nvSpPr>
          <p:cNvPr id="3" name="Espace réservé du contenu 2">
            <a:extLst>
              <a:ext uri="{FF2B5EF4-FFF2-40B4-BE49-F238E27FC236}">
                <a16:creationId xmlns:a16="http://schemas.microsoft.com/office/drawing/2014/main" id="{34DA0B04-6078-D5CA-D372-7469CF9CEEB2}"/>
              </a:ext>
            </a:extLst>
          </p:cNvPr>
          <p:cNvSpPr>
            <a:spLocks noGrp="1"/>
          </p:cNvSpPr>
          <p:nvPr>
            <p:ph idx="1"/>
          </p:nvPr>
        </p:nvSpPr>
        <p:spPr>
          <a:xfrm>
            <a:off x="838200" y="1825625"/>
            <a:ext cx="5393361" cy="4351338"/>
          </a:xfrm>
        </p:spPr>
        <p:txBody>
          <a:bodyPr vert="horz" lIns="91440" tIns="45720" rIns="91440" bIns="45720" rtlCol="0">
            <a:normAutofit/>
          </a:bodyPr>
          <a:lstStyle/>
          <a:p>
            <a:r>
              <a:rPr lang="fr-FR">
                <a:ea typeface="+mn-lt"/>
                <a:cs typeface="+mn-lt"/>
              </a:rPr>
              <a:t>Multi-</a:t>
            </a:r>
            <a:r>
              <a:rPr lang="fr-FR" err="1">
                <a:ea typeface="+mn-lt"/>
                <a:cs typeface="+mn-lt"/>
              </a:rPr>
              <a:t>channel</a:t>
            </a:r>
            <a:r>
              <a:rPr lang="fr-FR">
                <a:ea typeface="+mn-lt"/>
                <a:cs typeface="+mn-lt"/>
              </a:rPr>
              <a:t> </a:t>
            </a:r>
            <a:r>
              <a:rPr lang="fr-FR" err="1">
                <a:ea typeface="+mn-lt"/>
                <a:cs typeface="+mn-lt"/>
              </a:rPr>
              <a:t>approach</a:t>
            </a:r>
            <a:r>
              <a:rPr lang="fr-FR">
                <a:ea typeface="+mn-lt"/>
                <a:cs typeface="+mn-lt"/>
              </a:rPr>
              <a:t> for diverse audience reach.</a:t>
            </a:r>
          </a:p>
          <a:p>
            <a:r>
              <a:rPr lang="fr-FR">
                <a:ea typeface="+mn-lt"/>
                <a:cs typeface="+mn-lt"/>
              </a:rPr>
              <a:t>Long-</a:t>
            </a:r>
            <a:r>
              <a:rPr lang="fr-FR" err="1">
                <a:ea typeface="+mn-lt"/>
                <a:cs typeface="+mn-lt"/>
              </a:rPr>
              <a:t>term</a:t>
            </a:r>
            <a:r>
              <a:rPr lang="fr-FR">
                <a:ea typeface="+mn-lt"/>
                <a:cs typeface="+mn-lt"/>
              </a:rPr>
              <a:t> </a:t>
            </a:r>
            <a:r>
              <a:rPr lang="fr-FR" err="1">
                <a:ea typeface="+mn-lt"/>
                <a:cs typeface="+mn-lt"/>
              </a:rPr>
              <a:t>contracts</a:t>
            </a:r>
            <a:r>
              <a:rPr lang="fr-FR">
                <a:ea typeface="+mn-lt"/>
                <a:cs typeface="+mn-lt"/>
              </a:rPr>
              <a:t> </a:t>
            </a:r>
            <a:r>
              <a:rPr lang="fr-FR" err="1">
                <a:ea typeface="+mn-lt"/>
                <a:cs typeface="+mn-lt"/>
              </a:rPr>
              <a:t>ensure</a:t>
            </a:r>
            <a:r>
              <a:rPr lang="fr-FR">
                <a:ea typeface="+mn-lt"/>
                <a:cs typeface="+mn-lt"/>
              </a:rPr>
              <a:t> stable revenue.</a:t>
            </a:r>
          </a:p>
          <a:p>
            <a:r>
              <a:rPr lang="fr-FR" err="1">
                <a:ea typeface="+mn-lt"/>
                <a:cs typeface="+mn-lt"/>
              </a:rPr>
              <a:t>Adaptability</a:t>
            </a:r>
            <a:r>
              <a:rPr lang="fr-FR">
                <a:ea typeface="+mn-lt"/>
                <a:cs typeface="+mn-lt"/>
              </a:rPr>
              <a:t> to </a:t>
            </a:r>
            <a:r>
              <a:rPr lang="fr-FR" err="1">
                <a:ea typeface="+mn-lt"/>
                <a:cs typeface="+mn-lt"/>
              </a:rPr>
              <a:t>evolving</a:t>
            </a:r>
            <a:r>
              <a:rPr lang="fr-FR">
                <a:ea typeface="+mn-lt"/>
                <a:cs typeface="+mn-lt"/>
              </a:rPr>
              <a:t> </a:t>
            </a:r>
            <a:r>
              <a:rPr lang="fr-FR" err="1">
                <a:ea typeface="+mn-lt"/>
                <a:cs typeface="+mn-lt"/>
              </a:rPr>
              <a:t>entertainment</a:t>
            </a:r>
            <a:r>
              <a:rPr lang="fr-FR">
                <a:ea typeface="+mn-lt"/>
                <a:cs typeface="+mn-lt"/>
              </a:rPr>
              <a:t> trends.</a:t>
            </a:r>
          </a:p>
        </p:txBody>
      </p:sp>
      <p:pic>
        <p:nvPicPr>
          <p:cNvPr id="4" name="Image 3" descr="NFL Mobile Apps | NFL.com">
            <a:extLst>
              <a:ext uri="{FF2B5EF4-FFF2-40B4-BE49-F238E27FC236}">
                <a16:creationId xmlns:a16="http://schemas.microsoft.com/office/drawing/2014/main" id="{412B9D65-E927-BC45-8191-54F32DFFAAB1}"/>
              </a:ext>
            </a:extLst>
          </p:cNvPr>
          <p:cNvPicPr>
            <a:picLocks noChangeAspect="1"/>
          </p:cNvPicPr>
          <p:nvPr/>
        </p:nvPicPr>
        <p:blipFill rotWithShape="1">
          <a:blip r:embed="rId3"/>
          <a:srcRect r="-5" b="-5"/>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2632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Thème Office</vt:lpstr>
      <vt:lpstr>How the NFL Makes Money </vt:lpstr>
      <vt:lpstr>Table of contents</vt:lpstr>
      <vt:lpstr>The Enduring Legacy of the NFL</vt:lpstr>
      <vt:lpstr>Business Model : two revenue categories</vt:lpstr>
      <vt:lpstr>Business Model : National revenue</vt:lpstr>
      <vt:lpstr>Business Model : Local revenue</vt:lpstr>
      <vt:lpstr>Business Model : huge revenue for important costs</vt:lpstr>
      <vt:lpstr>NFL's Future Plans and Growth Areas </vt:lpstr>
      <vt:lpstr>TV and Streaming</vt:lpstr>
      <vt:lpstr>Gambling Expansion</vt:lpstr>
      <vt:lpstr>Key Challenges</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Jong CHONG</dc:creator>
  <cp:revision>1</cp:revision>
  <dcterms:created xsi:type="dcterms:W3CDTF">2024-02-19T17:41:34Z</dcterms:created>
  <dcterms:modified xsi:type="dcterms:W3CDTF">2024-03-15T08:59:34Z</dcterms:modified>
</cp:coreProperties>
</file>